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446" r:id="rId3"/>
    <p:sldId id="629" r:id="rId4"/>
    <p:sldId id="697" r:id="rId5"/>
    <p:sldId id="690" r:id="rId6"/>
    <p:sldId id="566" r:id="rId7"/>
    <p:sldId id="679" r:id="rId8"/>
    <p:sldId id="564" r:id="rId9"/>
    <p:sldId id="585" r:id="rId10"/>
    <p:sldId id="691" r:id="rId11"/>
    <p:sldId id="625" r:id="rId12"/>
    <p:sldId id="630" r:id="rId13"/>
    <p:sldId id="545" r:id="rId14"/>
    <p:sldId id="627" r:id="rId15"/>
    <p:sldId id="550" r:id="rId16"/>
    <p:sldId id="551" r:id="rId17"/>
    <p:sldId id="632" r:id="rId18"/>
    <p:sldId id="447" r:id="rId19"/>
    <p:sldId id="635" r:id="rId20"/>
    <p:sldId id="640" r:id="rId21"/>
    <p:sldId id="680" r:id="rId22"/>
    <p:sldId id="681" r:id="rId23"/>
    <p:sldId id="684" r:id="rId24"/>
    <p:sldId id="461" r:id="rId25"/>
    <p:sldId id="695" r:id="rId26"/>
    <p:sldId id="677" r:id="rId27"/>
    <p:sldId id="682" r:id="rId28"/>
    <p:sldId id="683" r:id="rId29"/>
    <p:sldId id="261" r:id="rId30"/>
    <p:sldId id="262" r:id="rId31"/>
    <p:sldId id="428" r:id="rId32"/>
    <p:sldId id="676" r:id="rId33"/>
    <p:sldId id="599" r:id="rId34"/>
    <p:sldId id="463" r:id="rId35"/>
    <p:sldId id="436" r:id="rId36"/>
    <p:sldId id="462" r:id="rId37"/>
    <p:sldId id="279" r:id="rId38"/>
    <p:sldId id="638" r:id="rId39"/>
    <p:sldId id="686" r:id="rId40"/>
    <p:sldId id="439" r:id="rId41"/>
    <p:sldId id="648" r:id="rId42"/>
    <p:sldId id="667" r:id="rId43"/>
    <p:sldId id="689" r:id="rId44"/>
    <p:sldId id="668" r:id="rId45"/>
    <p:sldId id="669" r:id="rId46"/>
    <p:sldId id="665" r:id="rId47"/>
    <p:sldId id="559" r:id="rId48"/>
    <p:sldId id="649" r:id="rId49"/>
    <p:sldId id="558" r:id="rId50"/>
    <p:sldId id="688" r:id="rId51"/>
    <p:sldId id="687" r:id="rId52"/>
    <p:sldId id="56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8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ABB699-2B5E-4438-879F-E99145F90330}" v="700" dt="2024-02-13T11:35:00.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93" autoAdjust="0"/>
    <p:restoredTop sz="95514" autoAdjust="0"/>
  </p:normalViewPr>
  <p:slideViewPr>
    <p:cSldViewPr snapToGrid="0">
      <p:cViewPr varScale="1">
        <p:scale>
          <a:sx n="97" d="100"/>
          <a:sy n="97" d="100"/>
        </p:scale>
        <p:origin x="493" y="40"/>
      </p:cViewPr>
      <p:guideLst/>
    </p:cSldViewPr>
  </p:slideViewPr>
  <p:notesTextViewPr>
    <p:cViewPr>
      <p:scale>
        <a:sx n="1" d="1"/>
        <a:sy n="1" d="1"/>
      </p:scale>
      <p:origin x="0" y="0"/>
    </p:cViewPr>
  </p:notesTextViewPr>
  <p:sorterViewPr>
    <p:cViewPr>
      <p:scale>
        <a:sx n="140" d="100"/>
        <a:sy n="14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 Kováč" userId="c866dcdddd639799" providerId="LiveId" clId="{C8ABB699-2B5E-4438-879F-E99145F90330}"/>
    <pc:docChg chg="undo redo custSel addSld delSld modSld sldOrd">
      <pc:chgData name="Michal Kováč" userId="c866dcdddd639799" providerId="LiveId" clId="{C8ABB699-2B5E-4438-879F-E99145F90330}" dt="2024-02-13T11:51:23.364" v="13977" actId="167"/>
      <pc:docMkLst>
        <pc:docMk/>
      </pc:docMkLst>
      <pc:sldChg chg="modSp mod">
        <pc:chgData name="Michal Kováč" userId="c866dcdddd639799" providerId="LiveId" clId="{C8ABB699-2B5E-4438-879F-E99145F90330}" dt="2022-12-19T14:06:56.175" v="6933" actId="947"/>
        <pc:sldMkLst>
          <pc:docMk/>
          <pc:sldMk cId="1750968238" sldId="256"/>
        </pc:sldMkLst>
        <pc:spChg chg="mod">
          <ac:chgData name="Michal Kováč" userId="c866dcdddd639799" providerId="LiveId" clId="{C8ABB699-2B5E-4438-879F-E99145F90330}" dt="2022-12-19T14:06:56.175" v="6933" actId="947"/>
          <ac:spMkLst>
            <pc:docMk/>
            <pc:sldMk cId="1750968238" sldId="256"/>
            <ac:spMk id="4" creationId="{746FF473-86E3-E7C7-0BCE-D1F9C440B358}"/>
          </ac:spMkLst>
        </pc:spChg>
        <pc:spChg chg="mod">
          <ac:chgData name="Michal Kováč" userId="c866dcdddd639799" providerId="LiveId" clId="{C8ABB699-2B5E-4438-879F-E99145F90330}" dt="2022-12-17T19:26:53.620" v="5794" actId="14100"/>
          <ac:spMkLst>
            <pc:docMk/>
            <pc:sldMk cId="1750968238" sldId="256"/>
            <ac:spMk id="7" creationId="{DC6D4A80-0CEB-229F-87C2-544601575955}"/>
          </ac:spMkLst>
        </pc:spChg>
        <pc:grpChg chg="mod">
          <ac:chgData name="Michal Kováč" userId="c866dcdddd639799" providerId="LiveId" clId="{C8ABB699-2B5E-4438-879F-E99145F90330}" dt="2022-12-16T19:05:18.585" v="4440" actId="12789"/>
          <ac:grpSpMkLst>
            <pc:docMk/>
            <pc:sldMk cId="1750968238" sldId="256"/>
            <ac:grpSpMk id="24" creationId="{D417871D-FA33-965E-EF9B-E5B197377537}"/>
          </ac:grpSpMkLst>
        </pc:grpChg>
        <pc:picChg chg="mod">
          <ac:chgData name="Michal Kováč" userId="c866dcdddd639799" providerId="LiveId" clId="{C8ABB699-2B5E-4438-879F-E99145F90330}" dt="2022-12-16T19:05:18.585" v="4440" actId="12789"/>
          <ac:picMkLst>
            <pc:docMk/>
            <pc:sldMk cId="1750968238" sldId="256"/>
            <ac:picMk id="22" creationId="{CD56300D-E579-81B0-E22F-F3B9872D95B0}"/>
          </ac:picMkLst>
        </pc:picChg>
        <pc:picChg chg="mod">
          <ac:chgData name="Michal Kováč" userId="c866dcdddd639799" providerId="LiveId" clId="{C8ABB699-2B5E-4438-879F-E99145F90330}" dt="2022-12-16T19:05:18.585" v="4440" actId="12789"/>
          <ac:picMkLst>
            <pc:docMk/>
            <pc:sldMk cId="1750968238" sldId="256"/>
            <ac:picMk id="2050" creationId="{AAE1DE70-2210-BB04-3181-83CDF991549C}"/>
          </ac:picMkLst>
        </pc:picChg>
        <pc:cxnChg chg="mod">
          <ac:chgData name="Michal Kováč" userId="c866dcdddd639799" providerId="LiveId" clId="{C8ABB699-2B5E-4438-879F-E99145F90330}" dt="2022-12-16T19:05:18.585" v="4440" actId="12789"/>
          <ac:cxnSpMkLst>
            <pc:docMk/>
            <pc:sldMk cId="1750968238" sldId="256"/>
            <ac:cxnSpMk id="18" creationId="{FD53A26A-818B-77B4-84D6-D0A4BDE52171}"/>
          </ac:cxnSpMkLst>
        </pc:cxnChg>
      </pc:sldChg>
      <pc:sldChg chg="modSp del mod ord">
        <pc:chgData name="Michal Kováč" userId="c866dcdddd639799" providerId="LiveId" clId="{C8ABB699-2B5E-4438-879F-E99145F90330}" dt="2022-12-17T21:26:00.461" v="6406" actId="47"/>
        <pc:sldMkLst>
          <pc:docMk/>
          <pc:sldMk cId="2543571117" sldId="257"/>
        </pc:sldMkLst>
        <pc:spChg chg="mod">
          <ac:chgData name="Michal Kováč" userId="c866dcdddd639799" providerId="LiveId" clId="{C8ABB699-2B5E-4438-879F-E99145F90330}" dt="2022-12-15T12:40:48.133" v="74" actId="20577"/>
          <ac:spMkLst>
            <pc:docMk/>
            <pc:sldMk cId="2543571117" sldId="257"/>
            <ac:spMk id="4" creationId="{60B31E97-94A9-1E25-FC38-7E1A63E6313E}"/>
          </ac:spMkLst>
        </pc:spChg>
        <pc:spChg chg="mod">
          <ac:chgData name="Michal Kováč" userId="c866dcdddd639799" providerId="LiveId" clId="{C8ABB699-2B5E-4438-879F-E99145F90330}" dt="2022-12-15T11:00:35.262" v="62" actId="20577"/>
          <ac:spMkLst>
            <pc:docMk/>
            <pc:sldMk cId="2543571117" sldId="257"/>
            <ac:spMk id="6" creationId="{7FB352A6-99BA-DE30-AF20-B817B6BBFCEA}"/>
          </ac:spMkLst>
        </pc:spChg>
      </pc:sldChg>
      <pc:sldChg chg="delSp add del mod setBg modNotes">
        <pc:chgData name="Michal Kováč" userId="c866dcdddd639799" providerId="LiveId" clId="{C8ABB699-2B5E-4438-879F-E99145F90330}" dt="2022-12-19T18:56:25.204" v="7749" actId="47"/>
        <pc:sldMkLst>
          <pc:docMk/>
          <pc:sldMk cId="0" sldId="260"/>
        </pc:sldMkLst>
        <pc:picChg chg="del">
          <ac:chgData name="Michal Kováč" userId="c866dcdddd639799" providerId="LiveId" clId="{C8ABB699-2B5E-4438-879F-E99145F90330}" dt="2022-12-19T18:55:19.082" v="7737" actId="21"/>
          <ac:picMkLst>
            <pc:docMk/>
            <pc:sldMk cId="0" sldId="260"/>
            <ac:picMk id="116" creationId="{00000000-0000-0000-0000-000000000000}"/>
          </ac:picMkLst>
        </pc:picChg>
      </pc:sldChg>
      <pc:sldChg chg="add">
        <pc:chgData name="Michal Kováč" userId="c866dcdddd639799" providerId="LiveId" clId="{C8ABB699-2B5E-4438-879F-E99145F90330}" dt="2023-01-04T10:35:10.396" v="13299"/>
        <pc:sldMkLst>
          <pc:docMk/>
          <pc:sldMk cId="0" sldId="261"/>
        </pc:sldMkLst>
      </pc:sldChg>
      <pc:sldChg chg="del">
        <pc:chgData name="Michal Kováč" userId="c866dcdddd639799" providerId="LiveId" clId="{C8ABB699-2B5E-4438-879F-E99145F90330}" dt="2022-12-16T19:33:08.215" v="4518" actId="47"/>
        <pc:sldMkLst>
          <pc:docMk/>
          <pc:sldMk cId="260570885" sldId="261"/>
        </pc:sldMkLst>
      </pc:sldChg>
      <pc:sldChg chg="add del">
        <pc:chgData name="Michal Kováč" userId="c866dcdddd639799" providerId="LiveId" clId="{C8ABB699-2B5E-4438-879F-E99145F90330}" dt="2023-01-04T10:35:10.396" v="13299"/>
        <pc:sldMkLst>
          <pc:docMk/>
          <pc:sldMk cId="0" sldId="262"/>
        </pc:sldMkLst>
      </pc:sldChg>
      <pc:sldChg chg="del">
        <pc:chgData name="Michal Kováč" userId="c866dcdddd639799" providerId="LiveId" clId="{C8ABB699-2B5E-4438-879F-E99145F90330}" dt="2022-12-16T19:33:08.215" v="4518" actId="47"/>
        <pc:sldMkLst>
          <pc:docMk/>
          <pc:sldMk cId="0" sldId="264"/>
        </pc:sldMkLst>
      </pc:sldChg>
      <pc:sldChg chg="modSp add mod">
        <pc:chgData name="Michal Kováč" userId="c866dcdddd639799" providerId="LiveId" clId="{C8ABB699-2B5E-4438-879F-E99145F90330}" dt="2022-12-19T09:53:42.591" v="6459" actId="207"/>
        <pc:sldMkLst>
          <pc:docMk/>
          <pc:sldMk cId="0" sldId="279"/>
        </pc:sldMkLst>
        <pc:spChg chg="mod">
          <ac:chgData name="Michal Kováč" userId="c866dcdddd639799" providerId="LiveId" clId="{C8ABB699-2B5E-4438-879F-E99145F90330}" dt="2022-12-19T09:53:42.591" v="6459" actId="207"/>
          <ac:spMkLst>
            <pc:docMk/>
            <pc:sldMk cId="0" sldId="279"/>
            <ac:spMk id="449" creationId="{00000000-0000-0000-0000-000000000000}"/>
          </ac:spMkLst>
        </pc:spChg>
      </pc:sldChg>
      <pc:sldChg chg="addSp delSp modSp add del mod ord">
        <pc:chgData name="Michal Kováč" userId="c866dcdddd639799" providerId="LiveId" clId="{C8ABB699-2B5E-4438-879F-E99145F90330}" dt="2022-12-19T18:14:06.156" v="7525" actId="47"/>
        <pc:sldMkLst>
          <pc:docMk/>
          <pc:sldMk cId="887242219" sldId="358"/>
        </pc:sldMkLst>
        <pc:spChg chg="del mod topLvl">
          <ac:chgData name="Michal Kováč" userId="c866dcdddd639799" providerId="LiveId" clId="{C8ABB699-2B5E-4438-879F-E99145F90330}" dt="2022-12-19T18:13:37.693" v="7518" actId="21"/>
          <ac:spMkLst>
            <pc:docMk/>
            <pc:sldMk cId="887242219" sldId="358"/>
            <ac:spMk id="4" creationId="{7327D46D-0B7F-4EE7-953C-A184777E08E1}"/>
          </ac:spMkLst>
        </pc:spChg>
        <pc:spChg chg="add del mod">
          <ac:chgData name="Michal Kováč" userId="c866dcdddd639799" providerId="LiveId" clId="{C8ABB699-2B5E-4438-879F-E99145F90330}" dt="2022-12-19T18:13:54.024" v="7522"/>
          <ac:spMkLst>
            <pc:docMk/>
            <pc:sldMk cId="887242219" sldId="358"/>
            <ac:spMk id="6" creationId="{7E649F78-19FD-698F-BF7B-B9399D0512CB}"/>
          </ac:spMkLst>
        </pc:spChg>
        <pc:grpChg chg="add del mod">
          <ac:chgData name="Michal Kováč" userId="c866dcdddd639799" providerId="LiveId" clId="{C8ABB699-2B5E-4438-879F-E99145F90330}" dt="2022-12-19T18:13:37.693" v="7518" actId="21"/>
          <ac:grpSpMkLst>
            <pc:docMk/>
            <pc:sldMk cId="887242219" sldId="358"/>
            <ac:grpSpMk id="3" creationId="{C0E5511E-DFE3-2C19-CD72-948344D67259}"/>
          </ac:grpSpMkLst>
        </pc:grpChg>
        <pc:grpChg chg="del">
          <ac:chgData name="Michal Kováč" userId="c866dcdddd639799" providerId="LiveId" clId="{C8ABB699-2B5E-4438-879F-E99145F90330}" dt="2022-12-19T17:54:01.898" v="7490" actId="478"/>
          <ac:grpSpMkLst>
            <pc:docMk/>
            <pc:sldMk cId="887242219" sldId="358"/>
            <ac:grpSpMk id="9" creationId="{2E34EED5-670C-4E76-B920-069FE351F61E}"/>
          </ac:grpSpMkLst>
        </pc:grpChg>
        <pc:picChg chg="add del mod">
          <ac:chgData name="Michal Kováč" userId="c866dcdddd639799" providerId="LiveId" clId="{C8ABB699-2B5E-4438-879F-E99145F90330}" dt="2022-12-19T18:14:03.885" v="7524" actId="478"/>
          <ac:picMkLst>
            <pc:docMk/>
            <pc:sldMk cId="887242219" sldId="358"/>
            <ac:picMk id="5" creationId="{FA3531C1-72AB-D0C8-B621-CE9FB2CE92C2}"/>
          </ac:picMkLst>
        </pc:picChg>
        <pc:picChg chg="add del mod topLvl">
          <ac:chgData name="Michal Kováč" userId="c866dcdddd639799" providerId="LiveId" clId="{C8ABB699-2B5E-4438-879F-E99145F90330}" dt="2022-12-19T18:13:37.693" v="7518" actId="21"/>
          <ac:picMkLst>
            <pc:docMk/>
            <pc:sldMk cId="887242219" sldId="358"/>
            <ac:picMk id="8" creationId="{78CF7F83-7D76-4426-A457-C68E5F806AF2}"/>
          </ac:picMkLst>
        </pc:picChg>
      </pc:sldChg>
      <pc:sldChg chg="modSp add del mod ord">
        <pc:chgData name="Michal Kováč" userId="c866dcdddd639799" providerId="LiveId" clId="{C8ABB699-2B5E-4438-879F-E99145F90330}" dt="2023-01-02T15:51:11.004" v="10879" actId="47"/>
        <pc:sldMkLst>
          <pc:docMk/>
          <pc:sldMk cId="615089443" sldId="379"/>
        </pc:sldMkLst>
        <pc:spChg chg="mod">
          <ac:chgData name="Michal Kováč" userId="c866dcdddd639799" providerId="LiveId" clId="{C8ABB699-2B5E-4438-879F-E99145F90330}" dt="2023-01-02T13:26:24.184" v="9477" actId="6549"/>
          <ac:spMkLst>
            <pc:docMk/>
            <pc:sldMk cId="615089443" sldId="379"/>
            <ac:spMk id="2" creationId="{C6764BA6-EFCA-46E0-98DB-6E9C2B26A6D4}"/>
          </ac:spMkLst>
        </pc:spChg>
      </pc:sldChg>
      <pc:sldChg chg="addSp delSp modSp add mod ord">
        <pc:chgData name="Michal Kováč" userId="c866dcdddd639799" providerId="LiveId" clId="{C8ABB699-2B5E-4438-879F-E99145F90330}" dt="2023-01-03T09:40:17.886" v="12006" actId="2711"/>
        <pc:sldMkLst>
          <pc:docMk/>
          <pc:sldMk cId="1417283124" sldId="428"/>
        </pc:sldMkLst>
        <pc:spChg chg="del mod">
          <ac:chgData name="Michal Kováč" userId="c866dcdddd639799" providerId="LiveId" clId="{C8ABB699-2B5E-4438-879F-E99145F90330}" dt="2023-01-02T15:17:04.458" v="10157" actId="478"/>
          <ac:spMkLst>
            <pc:docMk/>
            <pc:sldMk cId="1417283124" sldId="428"/>
            <ac:spMk id="2" creationId="{81004A47-FCE3-4568-A2EB-CA3244F60278}"/>
          </ac:spMkLst>
        </pc:spChg>
        <pc:spChg chg="mod">
          <ac:chgData name="Michal Kováč" userId="c866dcdddd639799" providerId="LiveId" clId="{C8ABB699-2B5E-4438-879F-E99145F90330}" dt="2023-01-02T13:20:58.900" v="9441" actId="1076"/>
          <ac:spMkLst>
            <pc:docMk/>
            <pc:sldMk cId="1417283124" sldId="428"/>
            <ac:spMk id="3" creationId="{8687F030-F808-4942-899E-BFF31B11672E}"/>
          </ac:spMkLst>
        </pc:spChg>
        <pc:spChg chg="mod">
          <ac:chgData name="Michal Kováč" userId="c866dcdddd639799" providerId="LiveId" clId="{C8ABB699-2B5E-4438-879F-E99145F90330}" dt="2023-01-03T09:40:17.886" v="12006" actId="2711"/>
          <ac:spMkLst>
            <pc:docMk/>
            <pc:sldMk cId="1417283124" sldId="428"/>
            <ac:spMk id="4" creationId="{058D1F36-35D5-474A-BDA2-1B3B9C0E24DD}"/>
          </ac:spMkLst>
        </pc:spChg>
        <pc:spChg chg="add del">
          <ac:chgData name="Michal Kováč" userId="c866dcdddd639799" providerId="LiveId" clId="{C8ABB699-2B5E-4438-879F-E99145F90330}" dt="2023-01-02T12:51:39.339" v="9153" actId="478"/>
          <ac:spMkLst>
            <pc:docMk/>
            <pc:sldMk cId="1417283124" sldId="428"/>
            <ac:spMk id="5" creationId="{C278E4BB-BEE4-4BE0-8C3A-25C21BF5B4CD}"/>
          </ac:spMkLst>
        </pc:spChg>
        <pc:spChg chg="del">
          <ac:chgData name="Michal Kováč" userId="c866dcdddd639799" providerId="LiveId" clId="{C8ABB699-2B5E-4438-879F-E99145F90330}" dt="2023-01-02T12:52:06.313" v="9163" actId="478"/>
          <ac:spMkLst>
            <pc:docMk/>
            <pc:sldMk cId="1417283124" sldId="428"/>
            <ac:spMk id="7" creationId="{4851704B-3D46-4740-985E-46ACD6C80400}"/>
          </ac:spMkLst>
        </pc:spChg>
        <pc:spChg chg="del">
          <ac:chgData name="Michal Kováč" userId="c866dcdddd639799" providerId="LiveId" clId="{C8ABB699-2B5E-4438-879F-E99145F90330}" dt="2023-01-02T12:52:24.924" v="9175" actId="478"/>
          <ac:spMkLst>
            <pc:docMk/>
            <pc:sldMk cId="1417283124" sldId="428"/>
            <ac:spMk id="11" creationId="{ED1B9CA0-4D67-421B-B975-F2D683A5D325}"/>
          </ac:spMkLst>
        </pc:spChg>
        <pc:spChg chg="add mod">
          <ac:chgData name="Michal Kováč" userId="c866dcdddd639799" providerId="LiveId" clId="{C8ABB699-2B5E-4438-879F-E99145F90330}" dt="2023-01-02T13:19:58.565" v="9432" actId="1076"/>
          <ac:spMkLst>
            <pc:docMk/>
            <pc:sldMk cId="1417283124" sldId="428"/>
            <ac:spMk id="14" creationId="{C5773525-40FA-2892-A728-4A7F4C51493F}"/>
          </ac:spMkLst>
        </pc:spChg>
        <pc:spChg chg="add mod">
          <ac:chgData name="Michal Kováč" userId="c866dcdddd639799" providerId="LiveId" clId="{C8ABB699-2B5E-4438-879F-E99145F90330}" dt="2023-01-02T13:19:58.565" v="9432" actId="1076"/>
          <ac:spMkLst>
            <pc:docMk/>
            <pc:sldMk cId="1417283124" sldId="428"/>
            <ac:spMk id="19" creationId="{816AC528-F19A-11B7-14E7-7FA830273E72}"/>
          </ac:spMkLst>
        </pc:spChg>
        <pc:spChg chg="add mod">
          <ac:chgData name="Michal Kováč" userId="c866dcdddd639799" providerId="LiveId" clId="{C8ABB699-2B5E-4438-879F-E99145F90330}" dt="2023-01-02T13:19:58.565" v="9432" actId="1076"/>
          <ac:spMkLst>
            <pc:docMk/>
            <pc:sldMk cId="1417283124" sldId="428"/>
            <ac:spMk id="24" creationId="{C87DA1AC-5F2C-4BB3-2487-D2D1DED7755E}"/>
          </ac:spMkLst>
        </pc:spChg>
        <pc:spChg chg="add del mod">
          <ac:chgData name="Michal Kováč" userId="c866dcdddd639799" providerId="LiveId" clId="{C8ABB699-2B5E-4438-879F-E99145F90330}" dt="2023-01-02T15:17:17.067" v="10159" actId="478"/>
          <ac:spMkLst>
            <pc:docMk/>
            <pc:sldMk cId="1417283124" sldId="428"/>
            <ac:spMk id="25" creationId="{5839FD11-8C9E-D597-4531-BFE2D8646038}"/>
          </ac:spMkLst>
        </pc:spChg>
        <pc:spChg chg="add mod">
          <ac:chgData name="Michal Kováč" userId="c866dcdddd639799" providerId="LiveId" clId="{C8ABB699-2B5E-4438-879F-E99145F90330}" dt="2023-01-02T15:17:17.589" v="10160"/>
          <ac:spMkLst>
            <pc:docMk/>
            <pc:sldMk cId="1417283124" sldId="428"/>
            <ac:spMk id="26" creationId="{7A9E57C5-4DBE-10E6-2703-703F03651E6B}"/>
          </ac:spMkLst>
        </pc:spChg>
        <pc:grpChg chg="mod">
          <ac:chgData name="Michal Kováč" userId="c866dcdddd639799" providerId="LiveId" clId="{C8ABB699-2B5E-4438-879F-E99145F90330}" dt="2023-01-02T16:37:43.482" v="11494" actId="1076"/>
          <ac:grpSpMkLst>
            <pc:docMk/>
            <pc:sldMk cId="1417283124" sldId="428"/>
            <ac:grpSpMk id="10" creationId="{C07569EA-3C42-4B1D-824F-4A7E673092EC}"/>
          </ac:grpSpMkLst>
        </pc:grpChg>
        <pc:picChg chg="mod">
          <ac:chgData name="Michal Kováč" userId="c866dcdddd639799" providerId="LiveId" clId="{C8ABB699-2B5E-4438-879F-E99145F90330}" dt="2023-01-02T13:19:58.565" v="9432" actId="1076"/>
          <ac:picMkLst>
            <pc:docMk/>
            <pc:sldMk cId="1417283124" sldId="428"/>
            <ac:picMk id="9" creationId="{5030ABC9-B5C5-4EB3-87D6-02EA4BB7E541}"/>
          </ac:picMkLst>
        </pc:picChg>
        <pc:picChg chg="mod">
          <ac:chgData name="Michal Kováč" userId="c866dcdddd639799" providerId="LiveId" clId="{C8ABB699-2B5E-4438-879F-E99145F90330}" dt="2023-01-02T13:18:58.612" v="9423" actId="1076"/>
          <ac:picMkLst>
            <pc:docMk/>
            <pc:sldMk cId="1417283124" sldId="428"/>
            <ac:picMk id="35" creationId="{A722BB9A-C0F3-4C1F-BBE8-77BCDEAD148E}"/>
          </ac:picMkLst>
        </pc:picChg>
        <pc:cxnChg chg="del">
          <ac:chgData name="Michal Kováč" userId="c866dcdddd639799" providerId="LiveId" clId="{C8ABB699-2B5E-4438-879F-E99145F90330}" dt="2023-01-02T12:51:11.873" v="9138" actId="478"/>
          <ac:cxnSpMkLst>
            <pc:docMk/>
            <pc:sldMk cId="1417283124" sldId="428"/>
            <ac:cxnSpMk id="6" creationId="{AAA3EB2D-09B0-42BC-BFC2-E79954DCC821}"/>
          </ac:cxnSpMkLst>
        </pc:cxnChg>
        <pc:cxnChg chg="del mod">
          <ac:chgData name="Michal Kováč" userId="c866dcdddd639799" providerId="LiveId" clId="{C8ABB699-2B5E-4438-879F-E99145F90330}" dt="2023-01-02T12:51:12.983" v="9139" actId="478"/>
          <ac:cxnSpMkLst>
            <pc:docMk/>
            <pc:sldMk cId="1417283124" sldId="428"/>
            <ac:cxnSpMk id="8" creationId="{9480265B-AB17-44B1-A91C-84D814E566D8}"/>
          </ac:cxnSpMkLst>
        </pc:cxnChg>
        <pc:cxnChg chg="add mod">
          <ac:chgData name="Michal Kováč" userId="c866dcdddd639799" providerId="LiveId" clId="{C8ABB699-2B5E-4438-879F-E99145F90330}" dt="2023-01-02T13:19:58.565" v="9432" actId="1076"/>
          <ac:cxnSpMkLst>
            <pc:docMk/>
            <pc:sldMk cId="1417283124" sldId="428"/>
            <ac:cxnSpMk id="12" creationId="{2C0DF339-D87A-F0D3-1694-A3824D914399}"/>
          </ac:cxnSpMkLst>
        </pc:cxnChg>
        <pc:cxnChg chg="del">
          <ac:chgData name="Michal Kováč" userId="c866dcdddd639799" providerId="LiveId" clId="{C8ABB699-2B5E-4438-879F-E99145F90330}" dt="2023-01-02T12:51:13.764" v="9140" actId="478"/>
          <ac:cxnSpMkLst>
            <pc:docMk/>
            <pc:sldMk cId="1417283124" sldId="428"/>
            <ac:cxnSpMk id="13" creationId="{8F66B10C-3C97-4D6E-81BC-D3663E4303A5}"/>
          </ac:cxnSpMkLst>
        </pc:cxnChg>
        <pc:cxnChg chg="add mod">
          <ac:chgData name="Michal Kováč" userId="c866dcdddd639799" providerId="LiveId" clId="{C8ABB699-2B5E-4438-879F-E99145F90330}" dt="2023-01-02T13:19:58.565" v="9432" actId="1076"/>
          <ac:cxnSpMkLst>
            <pc:docMk/>
            <pc:sldMk cId="1417283124" sldId="428"/>
            <ac:cxnSpMk id="17" creationId="{A3AEBACA-73B7-7AD2-7099-E39BCD0AED14}"/>
          </ac:cxnSpMkLst>
        </pc:cxnChg>
        <pc:cxnChg chg="add del mod">
          <ac:chgData name="Michal Kováč" userId="c866dcdddd639799" providerId="LiveId" clId="{C8ABB699-2B5E-4438-879F-E99145F90330}" dt="2023-01-02T12:52:37.190" v="9180" actId="478"/>
          <ac:cxnSpMkLst>
            <pc:docMk/>
            <pc:sldMk cId="1417283124" sldId="428"/>
            <ac:cxnSpMk id="20" creationId="{90012A45-A3CA-C88E-F9E0-51832BD9748D}"/>
          </ac:cxnSpMkLst>
        </pc:cxnChg>
        <pc:cxnChg chg="add mod">
          <ac:chgData name="Michal Kováč" userId="c866dcdddd639799" providerId="LiveId" clId="{C8ABB699-2B5E-4438-879F-E99145F90330}" dt="2023-01-02T13:19:58.565" v="9432" actId="1076"/>
          <ac:cxnSpMkLst>
            <pc:docMk/>
            <pc:sldMk cId="1417283124" sldId="428"/>
            <ac:cxnSpMk id="23" creationId="{34F9EA48-FEF8-6CFA-4A05-853957A2DB82}"/>
          </ac:cxnSpMkLst>
        </pc:cxnChg>
      </pc:sldChg>
      <pc:sldChg chg="del">
        <pc:chgData name="Michal Kováč" userId="c866dcdddd639799" providerId="LiveId" clId="{C8ABB699-2B5E-4438-879F-E99145F90330}" dt="2022-12-16T19:33:08.215" v="4518" actId="47"/>
        <pc:sldMkLst>
          <pc:docMk/>
          <pc:sldMk cId="4156355065" sldId="429"/>
        </pc:sldMkLst>
      </pc:sldChg>
      <pc:sldChg chg="modSp add del mod ord">
        <pc:chgData name="Michal Kováč" userId="c866dcdddd639799" providerId="LiveId" clId="{C8ABB699-2B5E-4438-879F-E99145F90330}" dt="2023-01-02T13:21:43.941" v="9450" actId="47"/>
        <pc:sldMkLst>
          <pc:docMk/>
          <pc:sldMk cId="3531957296" sldId="430"/>
        </pc:sldMkLst>
        <pc:spChg chg="mod">
          <ac:chgData name="Michal Kováč" userId="c866dcdddd639799" providerId="LiveId" clId="{C8ABB699-2B5E-4438-879F-E99145F90330}" dt="2023-01-02T12:53:57.245" v="9214" actId="2711"/>
          <ac:spMkLst>
            <pc:docMk/>
            <pc:sldMk cId="3531957296" sldId="430"/>
            <ac:spMk id="13" creationId="{D7BD0AAD-B610-4639-B2CE-615D007FE8B4}"/>
          </ac:spMkLst>
        </pc:spChg>
      </pc:sldChg>
      <pc:sldChg chg="modSp add mod">
        <pc:chgData name="Michal Kováč" userId="c866dcdddd639799" providerId="LiveId" clId="{C8ABB699-2B5E-4438-879F-E99145F90330}" dt="2023-01-03T09:41:07.325" v="12023" actId="20577"/>
        <pc:sldMkLst>
          <pc:docMk/>
          <pc:sldMk cId="686833238" sldId="436"/>
        </pc:sldMkLst>
        <pc:spChg chg="mod">
          <ac:chgData name="Michal Kováč" userId="c866dcdddd639799" providerId="LiveId" clId="{C8ABB699-2B5E-4438-879F-E99145F90330}" dt="2023-01-02T14:44:54.574" v="9699" actId="20577"/>
          <ac:spMkLst>
            <pc:docMk/>
            <pc:sldMk cId="686833238" sldId="436"/>
            <ac:spMk id="3" creationId="{74A29AD6-C323-4A8B-AE56-D01216480DA7}"/>
          </ac:spMkLst>
        </pc:spChg>
        <pc:spChg chg="mod">
          <ac:chgData name="Michal Kováč" userId="c866dcdddd639799" providerId="LiveId" clId="{C8ABB699-2B5E-4438-879F-E99145F90330}" dt="2023-01-03T09:41:07.325" v="12023" actId="20577"/>
          <ac:spMkLst>
            <pc:docMk/>
            <pc:sldMk cId="686833238" sldId="436"/>
            <ac:spMk id="4" creationId="{BD6EA078-53E8-4BAE-B9AA-AFDBB0E10F8A}"/>
          </ac:spMkLst>
        </pc:spChg>
      </pc:sldChg>
      <pc:sldChg chg="modSp add del mod">
        <pc:chgData name="Michal Kováč" userId="c866dcdddd639799" providerId="LiveId" clId="{C8ABB699-2B5E-4438-879F-E99145F90330}" dt="2022-12-19T17:59:00.648" v="7501" actId="47"/>
        <pc:sldMkLst>
          <pc:docMk/>
          <pc:sldMk cId="3352707972" sldId="438"/>
        </pc:sldMkLst>
        <pc:spChg chg="mod">
          <ac:chgData name="Michal Kováč" userId="c866dcdddd639799" providerId="LiveId" clId="{C8ABB699-2B5E-4438-879F-E99145F90330}" dt="2022-12-19T17:58:17.297" v="7500" actId="20577"/>
          <ac:spMkLst>
            <pc:docMk/>
            <pc:sldMk cId="3352707972" sldId="438"/>
            <ac:spMk id="3" creationId="{20C946C0-1ECF-44CD-950C-A05FA219C812}"/>
          </ac:spMkLst>
        </pc:spChg>
      </pc:sldChg>
      <pc:sldChg chg="modSp add mod ord">
        <pc:chgData name="Michal Kováč" userId="c866dcdddd639799" providerId="LiveId" clId="{C8ABB699-2B5E-4438-879F-E99145F90330}" dt="2023-01-03T12:34:06.608" v="13022"/>
        <pc:sldMkLst>
          <pc:docMk/>
          <pc:sldMk cId="4176841814" sldId="439"/>
        </pc:sldMkLst>
        <pc:spChg chg="mod">
          <ac:chgData name="Michal Kováč" userId="c866dcdddd639799" providerId="LiveId" clId="{C8ABB699-2B5E-4438-879F-E99145F90330}" dt="2023-01-03T09:41:34.054" v="12024" actId="2711"/>
          <ac:spMkLst>
            <pc:docMk/>
            <pc:sldMk cId="4176841814" sldId="439"/>
            <ac:spMk id="3" creationId="{6B7E921A-9A42-4DB8-8F2C-CD54D8F32C4E}"/>
          </ac:spMkLst>
        </pc:spChg>
      </pc:sldChg>
      <pc:sldChg chg="add del">
        <pc:chgData name="Michal Kováč" userId="c866dcdddd639799" providerId="LiveId" clId="{C8ABB699-2B5E-4438-879F-E99145F90330}" dt="2022-12-19T18:15:56.804" v="7532" actId="47"/>
        <pc:sldMkLst>
          <pc:docMk/>
          <pc:sldMk cId="3903306813" sldId="440"/>
        </pc:sldMkLst>
      </pc:sldChg>
      <pc:sldChg chg="addSp delSp modSp add del mod">
        <pc:chgData name="Michal Kováč" userId="c866dcdddd639799" providerId="LiveId" clId="{C8ABB699-2B5E-4438-879F-E99145F90330}" dt="2023-01-02T15:35:30.551" v="10584" actId="47"/>
        <pc:sldMkLst>
          <pc:docMk/>
          <pc:sldMk cId="3620696257" sldId="445"/>
        </pc:sldMkLst>
        <pc:spChg chg="mod">
          <ac:chgData name="Michal Kováč" userId="c866dcdddd639799" providerId="LiveId" clId="{C8ABB699-2B5E-4438-879F-E99145F90330}" dt="2023-01-02T13:23:35.435" v="9466" actId="1076"/>
          <ac:spMkLst>
            <pc:docMk/>
            <pc:sldMk cId="3620696257" sldId="445"/>
            <ac:spMk id="11" creationId="{3D540EA7-E679-4224-8A46-D0B58EAE47D7}"/>
          </ac:spMkLst>
        </pc:spChg>
        <pc:spChg chg="mod">
          <ac:chgData name="Michal Kováč" userId="c866dcdddd639799" providerId="LiveId" clId="{C8ABB699-2B5E-4438-879F-E99145F90330}" dt="2023-01-02T13:23:14.828" v="9461" actId="1076"/>
          <ac:spMkLst>
            <pc:docMk/>
            <pc:sldMk cId="3620696257" sldId="445"/>
            <ac:spMk id="19" creationId="{2560605D-392F-4EFB-B09C-B46BF6EFC8C2}"/>
          </ac:spMkLst>
        </pc:spChg>
        <pc:spChg chg="mod">
          <ac:chgData name="Michal Kováč" userId="c866dcdddd639799" providerId="LiveId" clId="{C8ABB699-2B5E-4438-879F-E99145F90330}" dt="2023-01-02T13:22:55.652" v="9459" actId="1076"/>
          <ac:spMkLst>
            <pc:docMk/>
            <pc:sldMk cId="3620696257" sldId="445"/>
            <ac:spMk id="21" creationId="{02AE74E2-D988-4CCA-8710-DB593F9FBA6B}"/>
          </ac:spMkLst>
        </pc:spChg>
        <pc:spChg chg="mod">
          <ac:chgData name="Michal Kováč" userId="c866dcdddd639799" providerId="LiveId" clId="{C8ABB699-2B5E-4438-879F-E99145F90330}" dt="2023-01-02T13:23:14.828" v="9461" actId="1076"/>
          <ac:spMkLst>
            <pc:docMk/>
            <pc:sldMk cId="3620696257" sldId="445"/>
            <ac:spMk id="26" creationId="{FB5AE201-B406-4281-AAE7-C5EA6D7B9596}"/>
          </ac:spMkLst>
        </pc:spChg>
        <pc:spChg chg="mod">
          <ac:chgData name="Michal Kováč" userId="c866dcdddd639799" providerId="LiveId" clId="{C8ABB699-2B5E-4438-879F-E99145F90330}" dt="2023-01-02T12:58:27.436" v="9271" actId="255"/>
          <ac:spMkLst>
            <pc:docMk/>
            <pc:sldMk cId="3620696257" sldId="445"/>
            <ac:spMk id="28" creationId="{DE8C44C7-B239-48DF-9298-7EC26F12F5AA}"/>
          </ac:spMkLst>
        </pc:spChg>
        <pc:grpChg chg="del">
          <ac:chgData name="Michal Kováč" userId="c866dcdddd639799" providerId="LiveId" clId="{C8ABB699-2B5E-4438-879F-E99145F90330}" dt="2023-01-02T13:17:38.891" v="9376" actId="478"/>
          <ac:grpSpMkLst>
            <pc:docMk/>
            <pc:sldMk cId="3620696257" sldId="445"/>
            <ac:grpSpMk id="14" creationId="{FA996D00-5713-43BB-97AE-85EB8BCC75EB}"/>
          </ac:grpSpMkLst>
        </pc:grpChg>
        <pc:grpChg chg="mod">
          <ac:chgData name="Michal Kováč" userId="c866dcdddd639799" providerId="LiveId" clId="{C8ABB699-2B5E-4438-879F-E99145F90330}" dt="2022-12-26T13:26:57.718" v="8938" actId="1076"/>
          <ac:grpSpMkLst>
            <pc:docMk/>
            <pc:sldMk cId="3620696257" sldId="445"/>
            <ac:grpSpMk id="27" creationId="{260E935E-3BEA-4C52-9520-DFCE4AB80292}"/>
          </ac:grpSpMkLst>
        </pc:grpChg>
        <pc:picChg chg="mod">
          <ac:chgData name="Michal Kováč" userId="c866dcdddd639799" providerId="LiveId" clId="{C8ABB699-2B5E-4438-879F-E99145F90330}" dt="2023-01-02T13:23:29.675" v="9465" actId="1076"/>
          <ac:picMkLst>
            <pc:docMk/>
            <pc:sldMk cId="3620696257" sldId="445"/>
            <ac:picMk id="3" creationId="{7CC18F31-D1DF-49BA-B9CE-3B86C1F311BC}"/>
          </ac:picMkLst>
        </pc:picChg>
        <pc:cxnChg chg="add mod">
          <ac:chgData name="Michal Kováč" userId="c866dcdddd639799" providerId="LiveId" clId="{C8ABB699-2B5E-4438-879F-E99145F90330}" dt="2023-01-02T13:14:56.310" v="9336" actId="14100"/>
          <ac:cxnSpMkLst>
            <pc:docMk/>
            <pc:sldMk cId="3620696257" sldId="445"/>
            <ac:cxnSpMk id="7" creationId="{5ACC46E6-2217-43DE-2536-B87941DF5689}"/>
          </ac:cxnSpMkLst>
        </pc:cxnChg>
        <pc:cxnChg chg="del">
          <ac:chgData name="Michal Kováč" userId="c866dcdddd639799" providerId="LiveId" clId="{C8ABB699-2B5E-4438-879F-E99145F90330}" dt="2023-01-02T13:17:40.963" v="9377" actId="478"/>
          <ac:cxnSpMkLst>
            <pc:docMk/>
            <pc:sldMk cId="3620696257" sldId="445"/>
            <ac:cxnSpMk id="9" creationId="{71261A63-B18B-4D00-A614-57FEC993C238}"/>
          </ac:cxnSpMkLst>
        </pc:cxnChg>
        <pc:cxnChg chg="del">
          <ac:chgData name="Michal Kováč" userId="c866dcdddd639799" providerId="LiveId" clId="{C8ABB699-2B5E-4438-879F-E99145F90330}" dt="2023-01-02T13:14:49.372" v="9334" actId="478"/>
          <ac:cxnSpMkLst>
            <pc:docMk/>
            <pc:sldMk cId="3620696257" sldId="445"/>
            <ac:cxnSpMk id="12" creationId="{163015B3-408D-41C3-80C7-BAF372FE8EDF}"/>
          </ac:cxnSpMkLst>
        </pc:cxnChg>
        <pc:cxnChg chg="del">
          <ac:chgData name="Michal Kováč" userId="c866dcdddd639799" providerId="LiveId" clId="{C8ABB699-2B5E-4438-879F-E99145F90330}" dt="2023-01-02T13:17:38.891" v="9376" actId="478"/>
          <ac:cxnSpMkLst>
            <pc:docMk/>
            <pc:sldMk cId="3620696257" sldId="445"/>
            <ac:cxnSpMk id="16" creationId="{96270AE4-A98B-47B6-9205-CDABC91846C8}"/>
          </ac:cxnSpMkLst>
        </pc:cxnChg>
        <pc:cxnChg chg="del">
          <ac:chgData name="Michal Kováč" userId="c866dcdddd639799" providerId="LiveId" clId="{C8ABB699-2B5E-4438-879F-E99145F90330}" dt="2023-01-02T13:15:21.064" v="9341" actId="478"/>
          <ac:cxnSpMkLst>
            <pc:docMk/>
            <pc:sldMk cId="3620696257" sldId="445"/>
            <ac:cxnSpMk id="17" creationId="{26D7BAC6-77DE-4515-9A6B-3F486EFC723B}"/>
          </ac:cxnSpMkLst>
        </pc:cxnChg>
        <pc:cxnChg chg="del">
          <ac:chgData name="Michal Kováč" userId="c866dcdddd639799" providerId="LiveId" clId="{C8ABB699-2B5E-4438-879F-E99145F90330}" dt="2023-01-02T13:17:36.431" v="9375" actId="478"/>
          <ac:cxnSpMkLst>
            <pc:docMk/>
            <pc:sldMk cId="3620696257" sldId="445"/>
            <ac:cxnSpMk id="18" creationId="{2BDE540A-1B52-4555-BD34-5554AD97A4F2}"/>
          </ac:cxnSpMkLst>
        </pc:cxnChg>
        <pc:cxnChg chg="add mod">
          <ac:chgData name="Michal Kováč" userId="c866dcdddd639799" providerId="LiveId" clId="{C8ABB699-2B5E-4438-879F-E99145F90330}" dt="2023-01-02T13:15:52.237" v="9351" actId="14100"/>
          <ac:cxnSpMkLst>
            <pc:docMk/>
            <pc:sldMk cId="3620696257" sldId="445"/>
            <ac:cxnSpMk id="20" creationId="{8FB3B7DF-59B0-D774-FBFB-713E225E2A42}"/>
          </ac:cxnSpMkLst>
        </pc:cxnChg>
        <pc:cxnChg chg="del">
          <ac:chgData name="Michal Kováč" userId="c866dcdddd639799" providerId="LiveId" clId="{C8ABB699-2B5E-4438-879F-E99145F90330}" dt="2023-01-02T13:15:18.987" v="9340" actId="478"/>
          <ac:cxnSpMkLst>
            <pc:docMk/>
            <pc:sldMk cId="3620696257" sldId="445"/>
            <ac:cxnSpMk id="25" creationId="{2BE12D5F-4256-46E1-8C58-8329084D37A1}"/>
          </ac:cxnSpMkLst>
        </pc:cxnChg>
        <pc:cxnChg chg="del">
          <ac:chgData name="Michal Kováč" userId="c866dcdddd639799" providerId="LiveId" clId="{C8ABB699-2B5E-4438-879F-E99145F90330}" dt="2023-01-02T13:15:25.431" v="9342" actId="478"/>
          <ac:cxnSpMkLst>
            <pc:docMk/>
            <pc:sldMk cId="3620696257" sldId="445"/>
            <ac:cxnSpMk id="29" creationId="{7C06418D-C7FF-4822-AB9E-276194A79024}"/>
          </ac:cxnSpMkLst>
        </pc:cxnChg>
        <pc:cxnChg chg="add del mod">
          <ac:chgData name="Michal Kováč" userId="c866dcdddd639799" providerId="LiveId" clId="{C8ABB699-2B5E-4438-879F-E99145F90330}" dt="2023-01-02T13:17:01.738" v="9369" actId="478"/>
          <ac:cxnSpMkLst>
            <pc:docMk/>
            <pc:sldMk cId="3620696257" sldId="445"/>
            <ac:cxnSpMk id="32" creationId="{48BB1E89-2395-E493-BDE3-36BEEEBAFAF6}"/>
          </ac:cxnSpMkLst>
        </pc:cxnChg>
        <pc:cxnChg chg="add mod">
          <ac:chgData name="Michal Kováč" userId="c866dcdddd639799" providerId="LiveId" clId="{C8ABB699-2B5E-4438-879F-E99145F90330}" dt="2023-01-02T13:16:20.787" v="9360" actId="1076"/>
          <ac:cxnSpMkLst>
            <pc:docMk/>
            <pc:sldMk cId="3620696257" sldId="445"/>
            <ac:cxnSpMk id="36" creationId="{1A0C7787-BAFF-FF98-E9F0-7470E5CDADF2}"/>
          </ac:cxnSpMkLst>
        </pc:cxnChg>
        <pc:cxnChg chg="add mod">
          <ac:chgData name="Michal Kováč" userId="c866dcdddd639799" providerId="LiveId" clId="{C8ABB699-2B5E-4438-879F-E99145F90330}" dt="2023-01-02T13:17:20.421" v="9373" actId="1076"/>
          <ac:cxnSpMkLst>
            <pc:docMk/>
            <pc:sldMk cId="3620696257" sldId="445"/>
            <ac:cxnSpMk id="40" creationId="{B07B5B13-9110-7112-6CAB-E6116616EC35}"/>
          </ac:cxnSpMkLst>
        </pc:cxnChg>
        <pc:cxnChg chg="add mod">
          <ac:chgData name="Michal Kováč" userId="c866dcdddd639799" providerId="LiveId" clId="{C8ABB699-2B5E-4438-879F-E99145F90330}" dt="2023-01-02T13:17:51.317" v="9380" actId="14100"/>
          <ac:cxnSpMkLst>
            <pc:docMk/>
            <pc:sldMk cId="3620696257" sldId="445"/>
            <ac:cxnSpMk id="41" creationId="{BF4E9CBD-D2FD-529A-983E-B19ED9902957}"/>
          </ac:cxnSpMkLst>
        </pc:cxnChg>
        <pc:cxnChg chg="add mod">
          <ac:chgData name="Michal Kováč" userId="c866dcdddd639799" providerId="LiveId" clId="{C8ABB699-2B5E-4438-879F-E99145F90330}" dt="2023-01-02T13:17:55.651" v="9382" actId="1076"/>
          <ac:cxnSpMkLst>
            <pc:docMk/>
            <pc:sldMk cId="3620696257" sldId="445"/>
            <ac:cxnSpMk id="43" creationId="{1367658A-BCE6-0551-BFCC-AA5C577AEFF8}"/>
          </ac:cxnSpMkLst>
        </pc:cxnChg>
        <pc:cxnChg chg="add mod">
          <ac:chgData name="Michal Kováč" userId="c866dcdddd639799" providerId="LiveId" clId="{C8ABB699-2B5E-4438-879F-E99145F90330}" dt="2023-01-02T13:18:01.596" v="9384" actId="1076"/>
          <ac:cxnSpMkLst>
            <pc:docMk/>
            <pc:sldMk cId="3620696257" sldId="445"/>
            <ac:cxnSpMk id="44" creationId="{B1767F9D-5237-0F3D-51D8-B69C89A95A6E}"/>
          </ac:cxnSpMkLst>
        </pc:cxnChg>
      </pc:sldChg>
      <pc:sldChg chg="modSp add del mod ord">
        <pc:chgData name="Michal Kováč" userId="c866dcdddd639799" providerId="LiveId" clId="{C8ABB699-2B5E-4438-879F-E99145F90330}" dt="2022-12-21T11:10:50.341" v="8027" actId="2696"/>
        <pc:sldMkLst>
          <pc:docMk/>
          <pc:sldMk cId="1941549723" sldId="446"/>
        </pc:sldMkLst>
        <pc:spChg chg="mod">
          <ac:chgData name="Michal Kováč" userId="c866dcdddd639799" providerId="LiveId" clId="{C8ABB699-2B5E-4438-879F-E99145F90330}" dt="2022-12-19T13:53:05.471" v="6843" actId="20577"/>
          <ac:spMkLst>
            <pc:docMk/>
            <pc:sldMk cId="1941549723" sldId="446"/>
            <ac:spMk id="2" creationId="{5E942A8E-899E-4173-89BC-2AAE99806522}"/>
          </ac:spMkLst>
        </pc:spChg>
        <pc:spChg chg="mod">
          <ac:chgData name="Michal Kováč" userId="c866dcdddd639799" providerId="LiveId" clId="{C8ABB699-2B5E-4438-879F-E99145F90330}" dt="2022-12-15T16:07:48.056" v="1272" actId="14100"/>
          <ac:spMkLst>
            <pc:docMk/>
            <pc:sldMk cId="1941549723" sldId="446"/>
            <ac:spMk id="8" creationId="{C36781E8-0B4D-4FFA-BE3A-AAFBE3323DBD}"/>
          </ac:spMkLst>
        </pc:spChg>
        <pc:spChg chg="mod">
          <ac:chgData name="Michal Kováč" userId="c866dcdddd639799" providerId="LiveId" clId="{C8ABB699-2B5E-4438-879F-E99145F90330}" dt="2022-12-15T15:43:08.673" v="754" actId="20577"/>
          <ac:spMkLst>
            <pc:docMk/>
            <pc:sldMk cId="1941549723" sldId="446"/>
            <ac:spMk id="9" creationId="{0AE9541B-CA0C-43E0-8DD6-520DA9BF954C}"/>
          </ac:spMkLst>
        </pc:spChg>
      </pc:sldChg>
      <pc:sldChg chg="add">
        <pc:chgData name="Michal Kováč" userId="c866dcdddd639799" providerId="LiveId" clId="{C8ABB699-2B5E-4438-879F-E99145F90330}" dt="2022-12-21T11:10:59.154" v="8028"/>
        <pc:sldMkLst>
          <pc:docMk/>
          <pc:sldMk cId="2903979094" sldId="446"/>
        </pc:sldMkLst>
      </pc:sldChg>
      <pc:sldChg chg="modSp add mod">
        <pc:chgData name="Michal Kováč" userId="c866dcdddd639799" providerId="LiveId" clId="{C8ABB699-2B5E-4438-879F-E99145F90330}" dt="2023-01-02T12:49:31.725" v="9128" actId="20577"/>
        <pc:sldMkLst>
          <pc:docMk/>
          <pc:sldMk cId="2970500624" sldId="447"/>
        </pc:sldMkLst>
        <pc:spChg chg="mod">
          <ac:chgData name="Michal Kováč" userId="c866dcdddd639799" providerId="LiveId" clId="{C8ABB699-2B5E-4438-879F-E99145F90330}" dt="2023-01-02T12:49:31.725" v="9128" actId="20577"/>
          <ac:spMkLst>
            <pc:docMk/>
            <pc:sldMk cId="2970500624" sldId="447"/>
            <ac:spMk id="3" creationId="{0AAA310D-0C73-4D0A-8F5C-7E1ADAB21262}"/>
          </ac:spMkLst>
        </pc:spChg>
        <pc:spChg chg="mod">
          <ac:chgData name="Michal Kováč" userId="c866dcdddd639799" providerId="LiveId" clId="{C8ABB699-2B5E-4438-879F-E99145F90330}" dt="2022-12-16T19:15:15.542" v="4479" actId="14100"/>
          <ac:spMkLst>
            <pc:docMk/>
            <pc:sldMk cId="2970500624" sldId="447"/>
            <ac:spMk id="4" creationId="{773FB60E-1E30-463A-BD7A-E61632762D89}"/>
          </ac:spMkLst>
        </pc:spChg>
        <pc:grpChg chg="mod">
          <ac:chgData name="Michal Kováč" userId="c866dcdddd639799" providerId="LiveId" clId="{C8ABB699-2B5E-4438-879F-E99145F90330}" dt="2022-12-16T19:15:22.688" v="4480" actId="12789"/>
          <ac:grpSpMkLst>
            <pc:docMk/>
            <pc:sldMk cId="2970500624" sldId="447"/>
            <ac:grpSpMk id="2" creationId="{0D0B607F-C67C-410B-8CED-45EE801EBF67}"/>
          </ac:grpSpMkLst>
        </pc:grpChg>
      </pc:sldChg>
      <pc:sldChg chg="delSp modSp add del mod">
        <pc:chgData name="Michal Kováč" userId="c866dcdddd639799" providerId="LiveId" clId="{C8ABB699-2B5E-4438-879F-E99145F90330}" dt="2022-12-16T18:30:40.145" v="4074" actId="47"/>
        <pc:sldMkLst>
          <pc:docMk/>
          <pc:sldMk cId="2664721585" sldId="448"/>
        </pc:sldMkLst>
        <pc:spChg chg="mod topLvl">
          <ac:chgData name="Michal Kováč" userId="c866dcdddd639799" providerId="LiveId" clId="{C8ABB699-2B5E-4438-879F-E99145F90330}" dt="2022-12-16T18:25:54.119" v="4063" actId="21"/>
          <ac:spMkLst>
            <pc:docMk/>
            <pc:sldMk cId="2664721585" sldId="448"/>
            <ac:spMk id="4" creationId="{A44A4EC0-1570-450F-9682-A7820A9A6CC8}"/>
          </ac:spMkLst>
        </pc:spChg>
        <pc:grpChg chg="del mod topLvl">
          <ac:chgData name="Michal Kováč" userId="c866dcdddd639799" providerId="LiveId" clId="{C8ABB699-2B5E-4438-879F-E99145F90330}" dt="2022-12-16T18:25:54.119" v="4063" actId="21"/>
          <ac:grpSpMkLst>
            <pc:docMk/>
            <pc:sldMk cId="2664721585" sldId="448"/>
            <ac:grpSpMk id="9" creationId="{59D68CEB-4F0A-497E-B069-CC128105491B}"/>
          </ac:grpSpMkLst>
        </pc:grpChg>
        <pc:grpChg chg="del">
          <ac:chgData name="Michal Kováč" userId="c866dcdddd639799" providerId="LiveId" clId="{C8ABB699-2B5E-4438-879F-E99145F90330}" dt="2022-12-16T18:04:58.063" v="3734" actId="165"/>
          <ac:grpSpMkLst>
            <pc:docMk/>
            <pc:sldMk cId="2664721585" sldId="448"/>
            <ac:grpSpMk id="10" creationId="{F6326305-AE71-417F-9A0B-2DEFBDDFE9D8}"/>
          </ac:grpSpMkLst>
        </pc:grpChg>
        <pc:picChg chg="del mod topLvl">
          <ac:chgData name="Michal Kováč" userId="c866dcdddd639799" providerId="LiveId" clId="{C8ABB699-2B5E-4438-879F-E99145F90330}" dt="2022-12-16T18:25:54.119" v="4063" actId="21"/>
          <ac:picMkLst>
            <pc:docMk/>
            <pc:sldMk cId="2664721585" sldId="448"/>
            <ac:picMk id="8" creationId="{6B388CA0-ABCA-42DB-93F1-0FCC2C9ECF02}"/>
          </ac:picMkLst>
        </pc:picChg>
        <pc:picChg chg="del mod topLvl">
          <ac:chgData name="Michal Kováč" userId="c866dcdddd639799" providerId="LiveId" clId="{C8ABB699-2B5E-4438-879F-E99145F90330}" dt="2022-12-16T18:05:03.742" v="3735" actId="21"/>
          <ac:picMkLst>
            <pc:docMk/>
            <pc:sldMk cId="2664721585" sldId="448"/>
            <ac:picMk id="1026" creationId="{8483308C-F9CD-46AB-8B71-340CE0CEA20C}"/>
          </ac:picMkLst>
        </pc:picChg>
      </pc:sldChg>
      <pc:sldChg chg="add del">
        <pc:chgData name="Michal Kováč" userId="c866dcdddd639799" providerId="LiveId" clId="{C8ABB699-2B5E-4438-879F-E99145F90330}" dt="2022-12-16T18:50:15.460" v="4143" actId="47"/>
        <pc:sldMkLst>
          <pc:docMk/>
          <pc:sldMk cId="2716049957" sldId="454"/>
        </pc:sldMkLst>
      </pc:sldChg>
      <pc:sldChg chg="addSp modSp add del mod">
        <pc:chgData name="Michal Kováč" userId="c866dcdddd639799" providerId="LiveId" clId="{C8ABB699-2B5E-4438-879F-E99145F90330}" dt="2022-12-19T18:20:09.087" v="7539" actId="47"/>
        <pc:sldMkLst>
          <pc:docMk/>
          <pc:sldMk cId="2415097063" sldId="455"/>
        </pc:sldMkLst>
        <pc:spChg chg="mod">
          <ac:chgData name="Michal Kováč" userId="c866dcdddd639799" providerId="LiveId" clId="{C8ABB699-2B5E-4438-879F-E99145F90330}" dt="2022-12-16T19:53:08.854" v="4556" actId="1076"/>
          <ac:spMkLst>
            <pc:docMk/>
            <pc:sldMk cId="2415097063" sldId="455"/>
            <ac:spMk id="2" creationId="{C484D230-E26E-4BEA-A9A2-07DE682B5D97}"/>
          </ac:spMkLst>
        </pc:spChg>
        <pc:spChg chg="add mod">
          <ac:chgData name="Michal Kováč" userId="c866dcdddd639799" providerId="LiveId" clId="{C8ABB699-2B5E-4438-879F-E99145F90330}" dt="2022-12-16T19:53:10.484" v="4557" actId="571"/>
          <ac:spMkLst>
            <pc:docMk/>
            <pc:sldMk cId="2415097063" sldId="455"/>
            <ac:spMk id="5" creationId="{65CBA736-B3C6-4301-8FD2-940B8773B740}"/>
          </ac:spMkLst>
        </pc:spChg>
      </pc:sldChg>
      <pc:sldChg chg="add del">
        <pc:chgData name="Michal Kováč" userId="c866dcdddd639799" providerId="LiveId" clId="{C8ABB699-2B5E-4438-879F-E99145F90330}" dt="2023-01-02T13:27:48.506" v="9479" actId="2696"/>
        <pc:sldMkLst>
          <pc:docMk/>
          <pc:sldMk cId="4242067877" sldId="460"/>
        </pc:sldMkLst>
      </pc:sldChg>
      <pc:sldChg chg="addSp delSp modSp add mod ord">
        <pc:chgData name="Michal Kováč" userId="c866dcdddd639799" providerId="LiveId" clId="{C8ABB699-2B5E-4438-879F-E99145F90330}" dt="2023-01-03T09:55:15.074" v="12026" actId="165"/>
        <pc:sldMkLst>
          <pc:docMk/>
          <pc:sldMk cId="2321877252" sldId="461"/>
        </pc:sldMkLst>
        <pc:spChg chg="mod topLvl">
          <ac:chgData name="Michal Kováč" userId="c866dcdddd639799" providerId="LiveId" clId="{C8ABB699-2B5E-4438-879F-E99145F90330}" dt="2023-01-03T09:55:15.074" v="12026" actId="165"/>
          <ac:spMkLst>
            <pc:docMk/>
            <pc:sldMk cId="2321877252" sldId="461"/>
            <ac:spMk id="3" creationId="{E83C461C-6A0F-4EF8-A4D8-2EB8F4AD6443}"/>
          </ac:spMkLst>
        </pc:spChg>
        <pc:spChg chg="mod topLvl">
          <ac:chgData name="Michal Kováč" userId="c866dcdddd639799" providerId="LiveId" clId="{C8ABB699-2B5E-4438-879F-E99145F90330}" dt="2023-01-03T09:55:15.074" v="12026" actId="165"/>
          <ac:spMkLst>
            <pc:docMk/>
            <pc:sldMk cId="2321877252" sldId="461"/>
            <ac:spMk id="4" creationId="{4D10BD26-495F-41CC-80DC-A3F96A2B58A2}"/>
          </ac:spMkLst>
        </pc:spChg>
        <pc:spChg chg="mod">
          <ac:chgData name="Michal Kováč" userId="c866dcdddd639799" providerId="LiveId" clId="{C8ABB699-2B5E-4438-879F-E99145F90330}" dt="2023-01-03T09:55:08.075" v="12025" actId="1076"/>
          <ac:spMkLst>
            <pc:docMk/>
            <pc:sldMk cId="2321877252" sldId="461"/>
            <ac:spMk id="9" creationId="{BE9CF468-7390-DD57-79CA-5CE0485F3040}"/>
          </ac:spMkLst>
        </pc:spChg>
        <pc:spChg chg="mod">
          <ac:chgData name="Michal Kováč" userId="c866dcdddd639799" providerId="LiveId" clId="{C8ABB699-2B5E-4438-879F-E99145F90330}" dt="2023-01-02T14:31:29.793" v="9524"/>
          <ac:spMkLst>
            <pc:docMk/>
            <pc:sldMk cId="2321877252" sldId="461"/>
            <ac:spMk id="10" creationId="{ACF1B95E-D94B-659C-A725-4D818A4C626F}"/>
          </ac:spMkLst>
        </pc:spChg>
        <pc:spChg chg="mod">
          <ac:chgData name="Michal Kováč" userId="c866dcdddd639799" providerId="LiveId" clId="{C8ABB699-2B5E-4438-879F-E99145F90330}" dt="2023-01-02T14:31:29.793" v="9524"/>
          <ac:spMkLst>
            <pc:docMk/>
            <pc:sldMk cId="2321877252" sldId="461"/>
            <ac:spMk id="11" creationId="{7A9E4578-24B7-E326-295F-8B1F43BEEA93}"/>
          </ac:spMkLst>
        </pc:spChg>
        <pc:spChg chg="mod">
          <ac:chgData name="Michal Kováč" userId="c866dcdddd639799" providerId="LiveId" clId="{C8ABB699-2B5E-4438-879F-E99145F90330}" dt="2023-01-02T14:31:29.793" v="9524"/>
          <ac:spMkLst>
            <pc:docMk/>
            <pc:sldMk cId="2321877252" sldId="461"/>
            <ac:spMk id="12" creationId="{4B7C2E63-DA76-0AD2-AF16-3099F5A45F05}"/>
          </ac:spMkLst>
        </pc:spChg>
        <pc:spChg chg="mod">
          <ac:chgData name="Michal Kováč" userId="c866dcdddd639799" providerId="LiveId" clId="{C8ABB699-2B5E-4438-879F-E99145F90330}" dt="2023-01-02T14:31:29.793" v="9524"/>
          <ac:spMkLst>
            <pc:docMk/>
            <pc:sldMk cId="2321877252" sldId="461"/>
            <ac:spMk id="13" creationId="{CB47CA94-7D53-637A-860E-31E903F7D51F}"/>
          </ac:spMkLst>
        </pc:spChg>
        <pc:spChg chg="mod">
          <ac:chgData name="Michal Kováč" userId="c866dcdddd639799" providerId="LiveId" clId="{C8ABB699-2B5E-4438-879F-E99145F90330}" dt="2023-01-02T14:31:29.793" v="9524"/>
          <ac:spMkLst>
            <pc:docMk/>
            <pc:sldMk cId="2321877252" sldId="461"/>
            <ac:spMk id="14" creationId="{15656E23-443C-EC5C-983F-53C83406436F}"/>
          </ac:spMkLst>
        </pc:spChg>
        <pc:spChg chg="mod">
          <ac:chgData name="Michal Kováč" userId="c866dcdddd639799" providerId="LiveId" clId="{C8ABB699-2B5E-4438-879F-E99145F90330}" dt="2023-01-02T14:31:29.793" v="9524"/>
          <ac:spMkLst>
            <pc:docMk/>
            <pc:sldMk cId="2321877252" sldId="461"/>
            <ac:spMk id="15" creationId="{DC5F1C31-25CD-9E80-399B-ECD79526682E}"/>
          </ac:spMkLst>
        </pc:spChg>
        <pc:spChg chg="mod">
          <ac:chgData name="Michal Kováč" userId="c866dcdddd639799" providerId="LiveId" clId="{C8ABB699-2B5E-4438-879F-E99145F90330}" dt="2023-01-02T14:31:29.793" v="9524"/>
          <ac:spMkLst>
            <pc:docMk/>
            <pc:sldMk cId="2321877252" sldId="461"/>
            <ac:spMk id="16" creationId="{1A35531F-4EB5-E2AF-2419-C886D8DB9BF1}"/>
          </ac:spMkLst>
        </pc:spChg>
        <pc:spChg chg="mod">
          <ac:chgData name="Michal Kováč" userId="c866dcdddd639799" providerId="LiveId" clId="{C8ABB699-2B5E-4438-879F-E99145F90330}" dt="2023-01-02T14:31:29.793" v="9524"/>
          <ac:spMkLst>
            <pc:docMk/>
            <pc:sldMk cId="2321877252" sldId="461"/>
            <ac:spMk id="17" creationId="{889E8FF6-438F-C5B6-0B9F-1DF2DF813764}"/>
          </ac:spMkLst>
        </pc:spChg>
        <pc:spChg chg="mod">
          <ac:chgData name="Michal Kováč" userId="c866dcdddd639799" providerId="LiveId" clId="{C8ABB699-2B5E-4438-879F-E99145F90330}" dt="2023-01-02T14:31:29.793" v="9524"/>
          <ac:spMkLst>
            <pc:docMk/>
            <pc:sldMk cId="2321877252" sldId="461"/>
            <ac:spMk id="18" creationId="{7643BA1C-5EE5-42C7-B1B2-5522FAC6FBD3}"/>
          </ac:spMkLst>
        </pc:spChg>
        <pc:spChg chg="mod">
          <ac:chgData name="Michal Kováč" userId="c866dcdddd639799" providerId="LiveId" clId="{C8ABB699-2B5E-4438-879F-E99145F90330}" dt="2023-01-02T14:31:32.353" v="9526"/>
          <ac:spMkLst>
            <pc:docMk/>
            <pc:sldMk cId="2321877252" sldId="461"/>
            <ac:spMk id="28" creationId="{E39BA2EF-3513-2CF0-5C1E-B80BDDC915D7}"/>
          </ac:spMkLst>
        </pc:spChg>
        <pc:spChg chg="mod">
          <ac:chgData name="Michal Kováč" userId="c866dcdddd639799" providerId="LiveId" clId="{C8ABB699-2B5E-4438-879F-E99145F90330}" dt="2023-01-02T14:31:32.353" v="9526"/>
          <ac:spMkLst>
            <pc:docMk/>
            <pc:sldMk cId="2321877252" sldId="461"/>
            <ac:spMk id="29" creationId="{308D935A-3AC4-692B-B846-FB46C868B003}"/>
          </ac:spMkLst>
        </pc:spChg>
        <pc:spChg chg="mod">
          <ac:chgData name="Michal Kováč" userId="c866dcdddd639799" providerId="LiveId" clId="{C8ABB699-2B5E-4438-879F-E99145F90330}" dt="2023-01-02T14:31:32.353" v="9526"/>
          <ac:spMkLst>
            <pc:docMk/>
            <pc:sldMk cId="2321877252" sldId="461"/>
            <ac:spMk id="30" creationId="{3FB711A9-30F5-AB9D-C7FC-BAF1AC0B67E9}"/>
          </ac:spMkLst>
        </pc:spChg>
        <pc:spChg chg="mod">
          <ac:chgData name="Michal Kováč" userId="c866dcdddd639799" providerId="LiveId" clId="{C8ABB699-2B5E-4438-879F-E99145F90330}" dt="2023-01-02T14:31:32.353" v="9526"/>
          <ac:spMkLst>
            <pc:docMk/>
            <pc:sldMk cId="2321877252" sldId="461"/>
            <ac:spMk id="31" creationId="{052228F6-79B1-897D-70A3-305FFA4D579E}"/>
          </ac:spMkLst>
        </pc:spChg>
        <pc:spChg chg="mod">
          <ac:chgData name="Michal Kováč" userId="c866dcdddd639799" providerId="LiveId" clId="{C8ABB699-2B5E-4438-879F-E99145F90330}" dt="2023-01-02T14:31:32.353" v="9526"/>
          <ac:spMkLst>
            <pc:docMk/>
            <pc:sldMk cId="2321877252" sldId="461"/>
            <ac:spMk id="32" creationId="{F4E9C5D8-35FF-51EA-3547-290078B31831}"/>
          </ac:spMkLst>
        </pc:spChg>
        <pc:spChg chg="mod">
          <ac:chgData name="Michal Kováč" userId="c866dcdddd639799" providerId="LiveId" clId="{C8ABB699-2B5E-4438-879F-E99145F90330}" dt="2023-01-02T14:31:32.353" v="9526"/>
          <ac:spMkLst>
            <pc:docMk/>
            <pc:sldMk cId="2321877252" sldId="461"/>
            <ac:spMk id="33" creationId="{BDF69839-11FB-19EE-93AD-B51FC44329AF}"/>
          </ac:spMkLst>
        </pc:spChg>
        <pc:spChg chg="mod">
          <ac:chgData name="Michal Kováč" userId="c866dcdddd639799" providerId="LiveId" clId="{C8ABB699-2B5E-4438-879F-E99145F90330}" dt="2023-01-02T14:31:32.353" v="9526"/>
          <ac:spMkLst>
            <pc:docMk/>
            <pc:sldMk cId="2321877252" sldId="461"/>
            <ac:spMk id="34" creationId="{31543EE9-19C7-D6D6-3B16-A209045063A2}"/>
          </ac:spMkLst>
        </pc:spChg>
        <pc:spChg chg="mod">
          <ac:chgData name="Michal Kováč" userId="c866dcdddd639799" providerId="LiveId" clId="{C8ABB699-2B5E-4438-879F-E99145F90330}" dt="2023-01-02T14:31:32.353" v="9526"/>
          <ac:spMkLst>
            <pc:docMk/>
            <pc:sldMk cId="2321877252" sldId="461"/>
            <ac:spMk id="35" creationId="{9380EB43-D88F-F92E-F5CE-49BAE540196C}"/>
          </ac:spMkLst>
        </pc:spChg>
        <pc:spChg chg="mod">
          <ac:chgData name="Michal Kováč" userId="c866dcdddd639799" providerId="LiveId" clId="{C8ABB699-2B5E-4438-879F-E99145F90330}" dt="2023-01-02T14:31:32.353" v="9526"/>
          <ac:spMkLst>
            <pc:docMk/>
            <pc:sldMk cId="2321877252" sldId="461"/>
            <ac:spMk id="36" creationId="{2B8C7FE8-0FAE-4DEE-D610-C2E4A79F8DFD}"/>
          </ac:spMkLst>
        </pc:spChg>
        <pc:spChg chg="mod">
          <ac:chgData name="Michal Kováč" userId="c866dcdddd639799" providerId="LiveId" clId="{C8ABB699-2B5E-4438-879F-E99145F90330}" dt="2023-01-02T14:31:35.811" v="9528"/>
          <ac:spMkLst>
            <pc:docMk/>
            <pc:sldMk cId="2321877252" sldId="461"/>
            <ac:spMk id="46" creationId="{8F4D985A-5B72-2212-A822-207119D0CE70}"/>
          </ac:spMkLst>
        </pc:spChg>
        <pc:spChg chg="mod">
          <ac:chgData name="Michal Kováč" userId="c866dcdddd639799" providerId="LiveId" clId="{C8ABB699-2B5E-4438-879F-E99145F90330}" dt="2023-01-02T14:31:35.811" v="9528"/>
          <ac:spMkLst>
            <pc:docMk/>
            <pc:sldMk cId="2321877252" sldId="461"/>
            <ac:spMk id="47" creationId="{4A9FA209-AD20-9562-1E5D-516B956F47C8}"/>
          </ac:spMkLst>
        </pc:spChg>
        <pc:spChg chg="mod">
          <ac:chgData name="Michal Kováč" userId="c866dcdddd639799" providerId="LiveId" clId="{C8ABB699-2B5E-4438-879F-E99145F90330}" dt="2023-01-02T14:31:35.811" v="9528"/>
          <ac:spMkLst>
            <pc:docMk/>
            <pc:sldMk cId="2321877252" sldId="461"/>
            <ac:spMk id="48" creationId="{99F4DB37-53F5-AE98-A041-AB70B6D63A36}"/>
          </ac:spMkLst>
        </pc:spChg>
        <pc:spChg chg="mod">
          <ac:chgData name="Michal Kováč" userId="c866dcdddd639799" providerId="LiveId" clId="{C8ABB699-2B5E-4438-879F-E99145F90330}" dt="2023-01-02T14:31:35.811" v="9528"/>
          <ac:spMkLst>
            <pc:docMk/>
            <pc:sldMk cId="2321877252" sldId="461"/>
            <ac:spMk id="49" creationId="{034B4BB9-8EE8-3C66-6010-6DD7CA12602E}"/>
          </ac:spMkLst>
        </pc:spChg>
        <pc:spChg chg="mod">
          <ac:chgData name="Michal Kováč" userId="c866dcdddd639799" providerId="LiveId" clId="{C8ABB699-2B5E-4438-879F-E99145F90330}" dt="2023-01-02T14:31:35.811" v="9528"/>
          <ac:spMkLst>
            <pc:docMk/>
            <pc:sldMk cId="2321877252" sldId="461"/>
            <ac:spMk id="50" creationId="{B553DB4C-05B6-718C-FC57-9557B16CA925}"/>
          </ac:spMkLst>
        </pc:spChg>
        <pc:spChg chg="mod">
          <ac:chgData name="Michal Kováč" userId="c866dcdddd639799" providerId="LiveId" clId="{C8ABB699-2B5E-4438-879F-E99145F90330}" dt="2023-01-02T14:31:35.811" v="9528"/>
          <ac:spMkLst>
            <pc:docMk/>
            <pc:sldMk cId="2321877252" sldId="461"/>
            <ac:spMk id="51" creationId="{7A43100B-3FD6-6011-975A-EABCAF90CD28}"/>
          </ac:spMkLst>
        </pc:spChg>
        <pc:spChg chg="mod">
          <ac:chgData name="Michal Kováč" userId="c866dcdddd639799" providerId="LiveId" clId="{C8ABB699-2B5E-4438-879F-E99145F90330}" dt="2023-01-02T14:31:35.811" v="9528"/>
          <ac:spMkLst>
            <pc:docMk/>
            <pc:sldMk cId="2321877252" sldId="461"/>
            <ac:spMk id="52" creationId="{6BDB82D7-EA6A-75FD-85FD-318D21A6BDC6}"/>
          </ac:spMkLst>
        </pc:spChg>
        <pc:spChg chg="mod">
          <ac:chgData name="Michal Kováč" userId="c866dcdddd639799" providerId="LiveId" clId="{C8ABB699-2B5E-4438-879F-E99145F90330}" dt="2023-01-02T14:31:35.811" v="9528"/>
          <ac:spMkLst>
            <pc:docMk/>
            <pc:sldMk cId="2321877252" sldId="461"/>
            <ac:spMk id="53" creationId="{4492E2DA-BCAB-D814-4159-4319FFFB9F94}"/>
          </ac:spMkLst>
        </pc:spChg>
        <pc:spChg chg="mod">
          <ac:chgData name="Michal Kováč" userId="c866dcdddd639799" providerId="LiveId" clId="{C8ABB699-2B5E-4438-879F-E99145F90330}" dt="2023-01-02T14:31:35.811" v="9528"/>
          <ac:spMkLst>
            <pc:docMk/>
            <pc:sldMk cId="2321877252" sldId="461"/>
            <ac:spMk id="54" creationId="{05F7BFFD-85BD-ECE2-9CD8-4A97FE2CCFA3}"/>
          </ac:spMkLst>
        </pc:spChg>
        <pc:grpChg chg="add del mod">
          <ac:chgData name="Michal Kováč" userId="c866dcdddd639799" providerId="LiveId" clId="{C8ABB699-2B5E-4438-879F-E99145F90330}" dt="2023-01-03T09:55:15.074" v="12026" actId="165"/>
          <ac:grpSpMkLst>
            <pc:docMk/>
            <pc:sldMk cId="2321877252" sldId="461"/>
            <ac:grpSpMk id="2" creationId="{76793F72-3552-D5D4-F8CB-B7A56AD79A64}"/>
          </ac:grpSpMkLst>
        </pc:grpChg>
        <pc:grpChg chg="add del mod">
          <ac:chgData name="Michal Kováč" userId="c866dcdddd639799" providerId="LiveId" clId="{C8ABB699-2B5E-4438-879F-E99145F90330}" dt="2023-01-02T14:31:30.955" v="9525"/>
          <ac:grpSpMkLst>
            <pc:docMk/>
            <pc:sldMk cId="2321877252" sldId="461"/>
            <ac:grpSpMk id="6" creationId="{9CF57645-3E0D-6E5D-5E0D-D1C43AF96517}"/>
          </ac:grpSpMkLst>
        </pc:grpChg>
        <pc:grpChg chg="add del mod">
          <ac:chgData name="Michal Kováč" userId="c866dcdddd639799" providerId="LiveId" clId="{C8ABB699-2B5E-4438-879F-E99145F90330}" dt="2023-01-02T14:31:33.847" v="9527"/>
          <ac:grpSpMkLst>
            <pc:docMk/>
            <pc:sldMk cId="2321877252" sldId="461"/>
            <ac:grpSpMk id="26" creationId="{890F8F0D-F3B3-6515-7F35-9C46555FF56F}"/>
          </ac:grpSpMkLst>
        </pc:grpChg>
        <pc:grpChg chg="add del mod">
          <ac:chgData name="Michal Kováč" userId="c866dcdddd639799" providerId="LiveId" clId="{C8ABB699-2B5E-4438-879F-E99145F90330}" dt="2023-01-02T14:31:36.711" v="9529"/>
          <ac:grpSpMkLst>
            <pc:docMk/>
            <pc:sldMk cId="2321877252" sldId="461"/>
            <ac:grpSpMk id="44" creationId="{90E08381-D0D0-6F72-DBFA-7CD8DD5ADF84}"/>
          </ac:grpSpMkLst>
        </pc:grpChg>
        <pc:picChg chg="mod">
          <ac:chgData name="Michal Kováč" userId="c866dcdddd639799" providerId="LiveId" clId="{C8ABB699-2B5E-4438-879F-E99145F90330}" dt="2023-01-02T14:31:29.793" v="9524"/>
          <ac:picMkLst>
            <pc:docMk/>
            <pc:sldMk cId="2321877252" sldId="461"/>
            <ac:picMk id="7" creationId="{5091A295-BC63-A85B-01D5-2306CFBA9CD0}"/>
          </ac:picMkLst>
        </pc:picChg>
        <pc:picChg chg="mod topLvl">
          <ac:chgData name="Michal Kováč" userId="c866dcdddd639799" providerId="LiveId" clId="{C8ABB699-2B5E-4438-879F-E99145F90330}" dt="2023-01-03T09:55:15.074" v="12026" actId="165"/>
          <ac:picMkLst>
            <pc:docMk/>
            <pc:sldMk cId="2321877252" sldId="461"/>
            <ac:picMk id="8" creationId="{FB66B14A-BBBF-4013-87B5-867ADC066DD4}"/>
          </ac:picMkLst>
        </pc:picChg>
        <pc:picChg chg="mod">
          <ac:chgData name="Michal Kováč" userId="c866dcdddd639799" providerId="LiveId" clId="{C8ABB699-2B5E-4438-879F-E99145F90330}" dt="2023-01-02T14:31:32.353" v="9526"/>
          <ac:picMkLst>
            <pc:docMk/>
            <pc:sldMk cId="2321877252" sldId="461"/>
            <ac:picMk id="27" creationId="{D6C711A3-3BF1-5E4C-A25A-FA83A1BB3E71}"/>
          </ac:picMkLst>
        </pc:picChg>
        <pc:picChg chg="mod">
          <ac:chgData name="Michal Kováč" userId="c866dcdddd639799" providerId="LiveId" clId="{C8ABB699-2B5E-4438-879F-E99145F90330}" dt="2023-01-02T14:31:35.811" v="9528"/>
          <ac:picMkLst>
            <pc:docMk/>
            <pc:sldMk cId="2321877252" sldId="461"/>
            <ac:picMk id="45" creationId="{327AB294-611A-5CFA-CE9A-A9B7424393C0}"/>
          </ac:picMkLst>
        </pc:picChg>
        <pc:cxnChg chg="add del mod">
          <ac:chgData name="Michal Kováč" userId="c866dcdddd639799" providerId="LiveId" clId="{C8ABB699-2B5E-4438-879F-E99145F90330}" dt="2023-01-02T14:31:30.955" v="9525"/>
          <ac:cxnSpMkLst>
            <pc:docMk/>
            <pc:sldMk cId="2321877252" sldId="461"/>
            <ac:cxnSpMk id="19" creationId="{ED5EAD87-2F3D-7331-3C5E-A47B0E97C51A}"/>
          </ac:cxnSpMkLst>
        </pc:cxnChg>
        <pc:cxnChg chg="add del mod">
          <ac:chgData name="Michal Kováč" userId="c866dcdddd639799" providerId="LiveId" clId="{C8ABB699-2B5E-4438-879F-E99145F90330}" dt="2023-01-02T14:31:30.955" v="9525"/>
          <ac:cxnSpMkLst>
            <pc:docMk/>
            <pc:sldMk cId="2321877252" sldId="461"/>
            <ac:cxnSpMk id="20" creationId="{CFE9F855-B6D6-B704-E048-AC866E1A33B6}"/>
          </ac:cxnSpMkLst>
        </pc:cxnChg>
        <pc:cxnChg chg="add del mod">
          <ac:chgData name="Michal Kováč" userId="c866dcdddd639799" providerId="LiveId" clId="{C8ABB699-2B5E-4438-879F-E99145F90330}" dt="2023-01-02T14:31:30.955" v="9525"/>
          <ac:cxnSpMkLst>
            <pc:docMk/>
            <pc:sldMk cId="2321877252" sldId="461"/>
            <ac:cxnSpMk id="21" creationId="{2597EC3A-8865-CA96-57A8-EAE8074DDA26}"/>
          </ac:cxnSpMkLst>
        </pc:cxnChg>
        <pc:cxnChg chg="add del mod">
          <ac:chgData name="Michal Kováč" userId="c866dcdddd639799" providerId="LiveId" clId="{C8ABB699-2B5E-4438-879F-E99145F90330}" dt="2023-01-02T14:31:30.955" v="9525"/>
          <ac:cxnSpMkLst>
            <pc:docMk/>
            <pc:sldMk cId="2321877252" sldId="461"/>
            <ac:cxnSpMk id="22" creationId="{5BC5FEA7-5988-6907-4C01-EB85D228383B}"/>
          </ac:cxnSpMkLst>
        </pc:cxnChg>
        <pc:cxnChg chg="add del mod">
          <ac:chgData name="Michal Kováč" userId="c866dcdddd639799" providerId="LiveId" clId="{C8ABB699-2B5E-4438-879F-E99145F90330}" dt="2023-01-02T14:31:30.955" v="9525"/>
          <ac:cxnSpMkLst>
            <pc:docMk/>
            <pc:sldMk cId="2321877252" sldId="461"/>
            <ac:cxnSpMk id="23" creationId="{C8734057-AC61-E436-7D7B-B112A03A163F}"/>
          </ac:cxnSpMkLst>
        </pc:cxnChg>
        <pc:cxnChg chg="add del mod">
          <ac:chgData name="Michal Kováč" userId="c866dcdddd639799" providerId="LiveId" clId="{C8ABB699-2B5E-4438-879F-E99145F90330}" dt="2023-01-02T14:31:30.955" v="9525"/>
          <ac:cxnSpMkLst>
            <pc:docMk/>
            <pc:sldMk cId="2321877252" sldId="461"/>
            <ac:cxnSpMk id="24" creationId="{C03C2359-5C0D-C2B5-D5D5-787D4B41AA37}"/>
          </ac:cxnSpMkLst>
        </pc:cxnChg>
        <pc:cxnChg chg="add del mod">
          <ac:chgData name="Michal Kováč" userId="c866dcdddd639799" providerId="LiveId" clId="{C8ABB699-2B5E-4438-879F-E99145F90330}" dt="2023-01-02T14:31:30.955" v="9525"/>
          <ac:cxnSpMkLst>
            <pc:docMk/>
            <pc:sldMk cId="2321877252" sldId="461"/>
            <ac:cxnSpMk id="25" creationId="{6E70BF43-F457-986D-919D-40CE1B7A701D}"/>
          </ac:cxnSpMkLst>
        </pc:cxnChg>
        <pc:cxnChg chg="add del mod">
          <ac:chgData name="Michal Kováč" userId="c866dcdddd639799" providerId="LiveId" clId="{C8ABB699-2B5E-4438-879F-E99145F90330}" dt="2023-01-02T14:31:33.847" v="9527"/>
          <ac:cxnSpMkLst>
            <pc:docMk/>
            <pc:sldMk cId="2321877252" sldId="461"/>
            <ac:cxnSpMk id="37" creationId="{3B5529D2-8BC6-5B37-64DD-6EB7A7D2119A}"/>
          </ac:cxnSpMkLst>
        </pc:cxnChg>
        <pc:cxnChg chg="add del mod">
          <ac:chgData name="Michal Kováč" userId="c866dcdddd639799" providerId="LiveId" clId="{C8ABB699-2B5E-4438-879F-E99145F90330}" dt="2023-01-02T14:31:33.847" v="9527"/>
          <ac:cxnSpMkLst>
            <pc:docMk/>
            <pc:sldMk cId="2321877252" sldId="461"/>
            <ac:cxnSpMk id="38" creationId="{9CCFC662-6D27-7595-DDF5-AADD37941227}"/>
          </ac:cxnSpMkLst>
        </pc:cxnChg>
        <pc:cxnChg chg="add del mod">
          <ac:chgData name="Michal Kováč" userId="c866dcdddd639799" providerId="LiveId" clId="{C8ABB699-2B5E-4438-879F-E99145F90330}" dt="2023-01-02T14:31:33.847" v="9527"/>
          <ac:cxnSpMkLst>
            <pc:docMk/>
            <pc:sldMk cId="2321877252" sldId="461"/>
            <ac:cxnSpMk id="39" creationId="{51138591-8B12-486C-FA3F-D7061BA73204}"/>
          </ac:cxnSpMkLst>
        </pc:cxnChg>
        <pc:cxnChg chg="add del mod">
          <ac:chgData name="Michal Kováč" userId="c866dcdddd639799" providerId="LiveId" clId="{C8ABB699-2B5E-4438-879F-E99145F90330}" dt="2023-01-02T14:31:33.847" v="9527"/>
          <ac:cxnSpMkLst>
            <pc:docMk/>
            <pc:sldMk cId="2321877252" sldId="461"/>
            <ac:cxnSpMk id="40" creationId="{FDF06B50-D52F-6D77-7B82-4A719B95D9FE}"/>
          </ac:cxnSpMkLst>
        </pc:cxnChg>
        <pc:cxnChg chg="add del mod">
          <ac:chgData name="Michal Kováč" userId="c866dcdddd639799" providerId="LiveId" clId="{C8ABB699-2B5E-4438-879F-E99145F90330}" dt="2023-01-02T14:31:33.847" v="9527"/>
          <ac:cxnSpMkLst>
            <pc:docMk/>
            <pc:sldMk cId="2321877252" sldId="461"/>
            <ac:cxnSpMk id="41" creationId="{7592FED6-02C6-5D3C-9832-1D444503E1F0}"/>
          </ac:cxnSpMkLst>
        </pc:cxnChg>
        <pc:cxnChg chg="add del mod">
          <ac:chgData name="Michal Kováč" userId="c866dcdddd639799" providerId="LiveId" clId="{C8ABB699-2B5E-4438-879F-E99145F90330}" dt="2023-01-02T14:31:33.847" v="9527"/>
          <ac:cxnSpMkLst>
            <pc:docMk/>
            <pc:sldMk cId="2321877252" sldId="461"/>
            <ac:cxnSpMk id="42" creationId="{DD9ABBDD-98B4-0F38-8A34-07ED2A228032}"/>
          </ac:cxnSpMkLst>
        </pc:cxnChg>
        <pc:cxnChg chg="add del mod">
          <ac:chgData name="Michal Kováč" userId="c866dcdddd639799" providerId="LiveId" clId="{C8ABB699-2B5E-4438-879F-E99145F90330}" dt="2023-01-02T14:31:33.847" v="9527"/>
          <ac:cxnSpMkLst>
            <pc:docMk/>
            <pc:sldMk cId="2321877252" sldId="461"/>
            <ac:cxnSpMk id="43" creationId="{47ABBB86-D939-B53F-383A-16EC9210D418}"/>
          </ac:cxnSpMkLst>
        </pc:cxnChg>
        <pc:cxnChg chg="add del mod">
          <ac:chgData name="Michal Kováč" userId="c866dcdddd639799" providerId="LiveId" clId="{C8ABB699-2B5E-4438-879F-E99145F90330}" dt="2023-01-02T14:31:36.711" v="9529"/>
          <ac:cxnSpMkLst>
            <pc:docMk/>
            <pc:sldMk cId="2321877252" sldId="461"/>
            <ac:cxnSpMk id="55" creationId="{62787A46-A224-90D5-A1AD-C1B9D8FC790A}"/>
          </ac:cxnSpMkLst>
        </pc:cxnChg>
        <pc:cxnChg chg="add del mod">
          <ac:chgData name="Michal Kováč" userId="c866dcdddd639799" providerId="LiveId" clId="{C8ABB699-2B5E-4438-879F-E99145F90330}" dt="2023-01-02T14:31:36.711" v="9529"/>
          <ac:cxnSpMkLst>
            <pc:docMk/>
            <pc:sldMk cId="2321877252" sldId="461"/>
            <ac:cxnSpMk id="56" creationId="{10DD4C4B-F086-CF6A-71F1-5CECF0F714CB}"/>
          </ac:cxnSpMkLst>
        </pc:cxnChg>
        <pc:cxnChg chg="add del mod">
          <ac:chgData name="Michal Kováč" userId="c866dcdddd639799" providerId="LiveId" clId="{C8ABB699-2B5E-4438-879F-E99145F90330}" dt="2023-01-02T14:31:36.711" v="9529"/>
          <ac:cxnSpMkLst>
            <pc:docMk/>
            <pc:sldMk cId="2321877252" sldId="461"/>
            <ac:cxnSpMk id="57" creationId="{E23E3B74-FB61-7D1A-D324-08689D9C8FB1}"/>
          </ac:cxnSpMkLst>
        </pc:cxnChg>
        <pc:cxnChg chg="add del mod">
          <ac:chgData name="Michal Kováč" userId="c866dcdddd639799" providerId="LiveId" clId="{C8ABB699-2B5E-4438-879F-E99145F90330}" dt="2023-01-02T14:31:36.711" v="9529"/>
          <ac:cxnSpMkLst>
            <pc:docMk/>
            <pc:sldMk cId="2321877252" sldId="461"/>
            <ac:cxnSpMk id="58" creationId="{7E61F6F6-88E2-0E74-0265-898BAED6D721}"/>
          </ac:cxnSpMkLst>
        </pc:cxnChg>
        <pc:cxnChg chg="add del mod">
          <ac:chgData name="Michal Kováč" userId="c866dcdddd639799" providerId="LiveId" clId="{C8ABB699-2B5E-4438-879F-E99145F90330}" dt="2023-01-02T14:31:36.711" v="9529"/>
          <ac:cxnSpMkLst>
            <pc:docMk/>
            <pc:sldMk cId="2321877252" sldId="461"/>
            <ac:cxnSpMk id="59" creationId="{5D4F8218-F813-4DDE-EFA9-BE5D47A4CBD7}"/>
          </ac:cxnSpMkLst>
        </pc:cxnChg>
        <pc:cxnChg chg="add del mod">
          <ac:chgData name="Michal Kováč" userId="c866dcdddd639799" providerId="LiveId" clId="{C8ABB699-2B5E-4438-879F-E99145F90330}" dt="2023-01-02T14:31:36.711" v="9529"/>
          <ac:cxnSpMkLst>
            <pc:docMk/>
            <pc:sldMk cId="2321877252" sldId="461"/>
            <ac:cxnSpMk id="60" creationId="{6101FD82-5B81-0BC8-128A-89B388999137}"/>
          </ac:cxnSpMkLst>
        </pc:cxnChg>
        <pc:cxnChg chg="add del mod">
          <ac:chgData name="Michal Kováč" userId="c866dcdddd639799" providerId="LiveId" clId="{C8ABB699-2B5E-4438-879F-E99145F90330}" dt="2023-01-02T14:31:36.711" v="9529"/>
          <ac:cxnSpMkLst>
            <pc:docMk/>
            <pc:sldMk cId="2321877252" sldId="461"/>
            <ac:cxnSpMk id="61" creationId="{38457D8C-97CA-09D4-0D40-6C07CE2FD9A3}"/>
          </ac:cxnSpMkLst>
        </pc:cxnChg>
      </pc:sldChg>
      <pc:sldChg chg="addSp delSp modSp add mod ord">
        <pc:chgData name="Michal Kováč" userId="c866dcdddd639799" providerId="LiveId" clId="{C8ABB699-2B5E-4438-879F-E99145F90330}" dt="2023-01-02T17:15:14.115" v="11944" actId="20577"/>
        <pc:sldMkLst>
          <pc:docMk/>
          <pc:sldMk cId="3066908587" sldId="462"/>
        </pc:sldMkLst>
        <pc:spChg chg="del mod topLvl">
          <ac:chgData name="Michal Kováč" userId="c866dcdddd639799" providerId="LiveId" clId="{C8ABB699-2B5E-4438-879F-E99145F90330}" dt="2023-01-02T16:02:15.437" v="11023" actId="478"/>
          <ac:spMkLst>
            <pc:docMk/>
            <pc:sldMk cId="3066908587" sldId="462"/>
            <ac:spMk id="3" creationId="{732DBE6D-1AF7-4CFC-AF9F-4BD625F7E2B1}"/>
          </ac:spMkLst>
        </pc:spChg>
        <pc:spChg chg="del mod">
          <ac:chgData name="Michal Kováč" userId="c866dcdddd639799" providerId="LiveId" clId="{C8ABB699-2B5E-4438-879F-E99145F90330}" dt="2023-01-02T16:00:54.135" v="11005" actId="478"/>
          <ac:spMkLst>
            <pc:docMk/>
            <pc:sldMk cId="3066908587" sldId="462"/>
            <ac:spMk id="13" creationId="{3B7FB063-29EB-4290-8857-004349570926}"/>
          </ac:spMkLst>
        </pc:spChg>
        <pc:spChg chg="mod topLvl">
          <ac:chgData name="Michal Kováč" userId="c866dcdddd639799" providerId="LiveId" clId="{C8ABB699-2B5E-4438-879F-E99145F90330}" dt="2023-01-02T17:13:45.040" v="11830" actId="1035"/>
          <ac:spMkLst>
            <pc:docMk/>
            <pc:sldMk cId="3066908587" sldId="462"/>
            <ac:spMk id="14" creationId="{328B0084-2303-4C02-A485-EB7A2DBB1193}"/>
          </ac:spMkLst>
        </pc:spChg>
        <pc:spChg chg="mod topLvl">
          <ac:chgData name="Michal Kováč" userId="c866dcdddd639799" providerId="LiveId" clId="{C8ABB699-2B5E-4438-879F-E99145F90330}" dt="2023-01-02T16:02:02.692" v="11019" actId="164"/>
          <ac:spMkLst>
            <pc:docMk/>
            <pc:sldMk cId="3066908587" sldId="462"/>
            <ac:spMk id="17" creationId="{EE5AFC50-F2B7-45D2-AED1-83F8B0E27DC7}"/>
          </ac:spMkLst>
        </pc:spChg>
        <pc:spChg chg="mod topLvl">
          <ac:chgData name="Michal Kováč" userId="c866dcdddd639799" providerId="LiveId" clId="{C8ABB699-2B5E-4438-879F-E99145F90330}" dt="2023-01-02T16:02:02.692" v="11019" actId="164"/>
          <ac:spMkLst>
            <pc:docMk/>
            <pc:sldMk cId="3066908587" sldId="462"/>
            <ac:spMk id="18" creationId="{E1BFFC1B-CB77-4D19-A6F8-A60DAF281D76}"/>
          </ac:spMkLst>
        </pc:spChg>
        <pc:spChg chg="mod topLvl">
          <ac:chgData name="Michal Kováč" userId="c866dcdddd639799" providerId="LiveId" clId="{C8ABB699-2B5E-4438-879F-E99145F90330}" dt="2023-01-02T16:05:47.226" v="11180" actId="164"/>
          <ac:spMkLst>
            <pc:docMk/>
            <pc:sldMk cId="3066908587" sldId="462"/>
            <ac:spMk id="22" creationId="{B8A0C2BC-7F2F-49F1-BC93-A3F9432ABDEA}"/>
          </ac:spMkLst>
        </pc:spChg>
        <pc:spChg chg="add mod">
          <ac:chgData name="Michal Kováč" userId="c866dcdddd639799" providerId="LiveId" clId="{C8ABB699-2B5E-4438-879F-E99145F90330}" dt="2023-01-02T17:15:14.115" v="11944" actId="20577"/>
          <ac:spMkLst>
            <pc:docMk/>
            <pc:sldMk cId="3066908587" sldId="462"/>
            <ac:spMk id="33" creationId="{B891405E-DD5B-3CD2-7DFF-16771753711D}"/>
          </ac:spMkLst>
        </pc:spChg>
        <pc:grpChg chg="del mod topLvl">
          <ac:chgData name="Michal Kováč" userId="c866dcdddd639799" providerId="LiveId" clId="{C8ABB699-2B5E-4438-879F-E99145F90330}" dt="2023-01-02T16:01:35.412" v="11010" actId="165"/>
          <ac:grpSpMkLst>
            <pc:docMk/>
            <pc:sldMk cId="3066908587" sldId="462"/>
            <ac:grpSpMk id="15" creationId="{0E4F9EAA-50B4-45C4-9E2C-73818BE7C5C9}"/>
          </ac:grpSpMkLst>
        </pc:grpChg>
        <pc:grpChg chg="add del mod">
          <ac:chgData name="Michal Kováč" userId="c866dcdddd639799" providerId="LiveId" clId="{C8ABB699-2B5E-4438-879F-E99145F90330}" dt="2023-01-02T16:01:30.535" v="11009" actId="165"/>
          <ac:grpSpMkLst>
            <pc:docMk/>
            <pc:sldMk cId="3066908587" sldId="462"/>
            <ac:grpSpMk id="20" creationId="{A7F814EB-3AFB-F308-D8E4-FB5D70CF46DC}"/>
          </ac:grpSpMkLst>
        </pc:grpChg>
        <pc:grpChg chg="add del mod">
          <ac:chgData name="Michal Kováč" userId="c866dcdddd639799" providerId="LiveId" clId="{C8ABB699-2B5E-4438-879F-E99145F90330}" dt="2023-01-02T16:02:51.283" v="11030" actId="165"/>
          <ac:grpSpMkLst>
            <pc:docMk/>
            <pc:sldMk cId="3066908587" sldId="462"/>
            <ac:grpSpMk id="25" creationId="{6BD606C8-F80F-A614-DB1B-8BA73EEF18DA}"/>
          </ac:grpSpMkLst>
        </pc:grpChg>
        <pc:grpChg chg="del">
          <ac:chgData name="Michal Kováč" userId="c866dcdddd639799" providerId="LiveId" clId="{C8ABB699-2B5E-4438-879F-E99145F90330}" dt="2023-01-02T15:57:05.684" v="10918" actId="165"/>
          <ac:grpSpMkLst>
            <pc:docMk/>
            <pc:sldMk cId="3066908587" sldId="462"/>
            <ac:grpSpMk id="26" creationId="{F6C704C8-C92B-47A3-96B7-1FFEF43D2726}"/>
          </ac:grpSpMkLst>
        </pc:grpChg>
        <pc:grpChg chg="add mod">
          <ac:chgData name="Michal Kováč" userId="c866dcdddd639799" providerId="LiveId" clId="{C8ABB699-2B5E-4438-879F-E99145F90330}" dt="2023-01-02T16:01:58.413" v="11018" actId="164"/>
          <ac:grpSpMkLst>
            <pc:docMk/>
            <pc:sldMk cId="3066908587" sldId="462"/>
            <ac:grpSpMk id="27" creationId="{15042C7E-A310-B795-01AD-909D8D5EC8DD}"/>
          </ac:grpSpMkLst>
        </pc:grpChg>
        <pc:grpChg chg="add mod">
          <ac:chgData name="Michal Kováč" userId="c866dcdddd639799" providerId="LiveId" clId="{C8ABB699-2B5E-4438-879F-E99145F90330}" dt="2023-01-02T16:06:03.887" v="11184" actId="1076"/>
          <ac:grpSpMkLst>
            <pc:docMk/>
            <pc:sldMk cId="3066908587" sldId="462"/>
            <ac:grpSpMk id="28" creationId="{6DEE23BB-0FE6-B5A2-5EDC-33267734F3BC}"/>
          </ac:grpSpMkLst>
        </pc:grpChg>
        <pc:grpChg chg="add mod">
          <ac:chgData name="Michal Kováč" userId="c866dcdddd639799" providerId="LiveId" clId="{C8ABB699-2B5E-4438-879F-E99145F90330}" dt="2023-01-02T16:05:50.065" v="11181" actId="164"/>
          <ac:grpSpMkLst>
            <pc:docMk/>
            <pc:sldMk cId="3066908587" sldId="462"/>
            <ac:grpSpMk id="31" creationId="{230763F1-D629-0AD8-D842-F4AF05C24480}"/>
          </ac:grpSpMkLst>
        </pc:grpChg>
        <pc:grpChg chg="add mod">
          <ac:chgData name="Michal Kováč" userId="c866dcdddd639799" providerId="LiveId" clId="{C8ABB699-2B5E-4438-879F-E99145F90330}" dt="2023-01-02T16:07:16.185" v="11196" actId="1076"/>
          <ac:grpSpMkLst>
            <pc:docMk/>
            <pc:sldMk cId="3066908587" sldId="462"/>
            <ac:grpSpMk id="32" creationId="{A2871CD0-4346-245D-4E81-A41E9CF3ED6A}"/>
          </ac:grpSpMkLst>
        </pc:grpChg>
        <pc:picChg chg="mod topLvl">
          <ac:chgData name="Michal Kováč" userId="c866dcdddd639799" providerId="LiveId" clId="{C8ABB699-2B5E-4438-879F-E99145F90330}" dt="2023-01-02T16:02:02.692" v="11019" actId="164"/>
          <ac:picMkLst>
            <pc:docMk/>
            <pc:sldMk cId="3066908587" sldId="462"/>
            <ac:picMk id="8" creationId="{E53B4890-2375-4851-9205-DF9EFAD0F77C}"/>
          </ac:picMkLst>
        </pc:picChg>
        <pc:picChg chg="mod topLvl">
          <ac:chgData name="Michal Kováč" userId="c866dcdddd639799" providerId="LiveId" clId="{C8ABB699-2B5E-4438-879F-E99145F90330}" dt="2023-01-02T16:05:47.226" v="11180" actId="164"/>
          <ac:picMkLst>
            <pc:docMk/>
            <pc:sldMk cId="3066908587" sldId="462"/>
            <ac:picMk id="12" creationId="{ED7498B3-868A-4FB8-AEBD-1522210BF6C5}"/>
          </ac:picMkLst>
        </pc:picChg>
        <pc:cxnChg chg="add mod topLvl">
          <ac:chgData name="Michal Kováč" userId="c866dcdddd639799" providerId="LiveId" clId="{C8ABB699-2B5E-4438-879F-E99145F90330}" dt="2023-01-02T16:02:02.692" v="11019" actId="164"/>
          <ac:cxnSpMkLst>
            <pc:docMk/>
            <pc:sldMk cId="3066908587" sldId="462"/>
            <ac:cxnSpMk id="4" creationId="{A87FBB06-2815-E91C-E14F-288FB94DB4B8}"/>
          </ac:cxnSpMkLst>
        </pc:cxnChg>
        <pc:cxnChg chg="add mod topLvl">
          <ac:chgData name="Michal Kováč" userId="c866dcdddd639799" providerId="LiveId" clId="{C8ABB699-2B5E-4438-879F-E99145F90330}" dt="2023-01-02T16:02:02.692" v="11019" actId="164"/>
          <ac:cxnSpMkLst>
            <pc:docMk/>
            <pc:sldMk cId="3066908587" sldId="462"/>
            <ac:cxnSpMk id="9" creationId="{613369E8-1843-F750-6954-E198ED3AD511}"/>
          </ac:cxnSpMkLst>
        </pc:cxnChg>
        <pc:cxnChg chg="del">
          <ac:chgData name="Michal Kováč" userId="c866dcdddd639799" providerId="LiveId" clId="{C8ABB699-2B5E-4438-879F-E99145F90330}" dt="2023-01-02T15:53:00.721" v="10880" actId="478"/>
          <ac:cxnSpMkLst>
            <pc:docMk/>
            <pc:sldMk cId="3066908587" sldId="462"/>
            <ac:cxnSpMk id="16" creationId="{957512DB-66EB-4350-8D6D-2EDC1C52E49C}"/>
          </ac:cxnSpMkLst>
        </pc:cxnChg>
        <pc:cxnChg chg="del">
          <ac:chgData name="Michal Kováč" userId="c866dcdddd639799" providerId="LiveId" clId="{C8ABB699-2B5E-4438-879F-E99145F90330}" dt="2023-01-02T15:53:03.519" v="10881" actId="478"/>
          <ac:cxnSpMkLst>
            <pc:docMk/>
            <pc:sldMk cId="3066908587" sldId="462"/>
            <ac:cxnSpMk id="19" creationId="{8216BA5F-A5B9-43FC-8B58-0AA732C18F6E}"/>
          </ac:cxnSpMkLst>
        </pc:cxnChg>
        <pc:cxnChg chg="add mod topLvl">
          <ac:chgData name="Michal Kováč" userId="c866dcdddd639799" providerId="LiveId" clId="{C8ABB699-2B5E-4438-879F-E99145F90330}" dt="2023-01-02T16:05:50.065" v="11181" actId="164"/>
          <ac:cxnSpMkLst>
            <pc:docMk/>
            <pc:sldMk cId="3066908587" sldId="462"/>
            <ac:cxnSpMk id="23" creationId="{67CCAF24-F4AD-9DDE-B170-5988FE1C544D}"/>
          </ac:cxnSpMkLst>
        </pc:cxnChg>
      </pc:sldChg>
      <pc:sldChg chg="modSp add mod">
        <pc:chgData name="Michal Kováč" userId="c866dcdddd639799" providerId="LiveId" clId="{C8ABB699-2B5E-4438-879F-E99145F90330}" dt="2023-01-03T09:40:48.511" v="12014" actId="20577"/>
        <pc:sldMkLst>
          <pc:docMk/>
          <pc:sldMk cId="2698904115" sldId="463"/>
        </pc:sldMkLst>
        <pc:spChg chg="mod">
          <ac:chgData name="Michal Kováč" userId="c866dcdddd639799" providerId="LiveId" clId="{C8ABB699-2B5E-4438-879F-E99145F90330}" dt="2023-01-03T09:40:48.511" v="12014" actId="20577"/>
          <ac:spMkLst>
            <pc:docMk/>
            <pc:sldMk cId="2698904115" sldId="463"/>
            <ac:spMk id="4" creationId="{7A8F4F51-3A5C-4BB6-899F-FAF962997A1D}"/>
          </ac:spMkLst>
        </pc:spChg>
        <pc:spChg chg="mod">
          <ac:chgData name="Michal Kováč" userId="c866dcdddd639799" providerId="LiveId" clId="{C8ABB699-2B5E-4438-879F-E99145F90330}" dt="2023-01-02T14:43:41.072" v="9685" actId="255"/>
          <ac:spMkLst>
            <pc:docMk/>
            <pc:sldMk cId="2698904115" sldId="463"/>
            <ac:spMk id="5" creationId="{D16D548D-2595-43FF-8038-E46E31A1FA67}"/>
          </ac:spMkLst>
        </pc:spChg>
        <pc:grpChg chg="mod">
          <ac:chgData name="Michal Kováč" userId="c866dcdddd639799" providerId="LiveId" clId="{C8ABB699-2B5E-4438-879F-E99145F90330}" dt="2023-01-02T14:44:12.243" v="9688" actId="1076"/>
          <ac:grpSpMkLst>
            <pc:docMk/>
            <pc:sldMk cId="2698904115" sldId="463"/>
            <ac:grpSpMk id="13" creationId="{A683A0C8-8066-465B-A052-C0DB93445EBF}"/>
          </ac:grpSpMkLst>
        </pc:grpChg>
        <pc:picChg chg="mod">
          <ac:chgData name="Michal Kováč" userId="c866dcdddd639799" providerId="LiveId" clId="{C8ABB699-2B5E-4438-879F-E99145F90330}" dt="2023-01-02T14:44:20.081" v="9690" actId="1076"/>
          <ac:picMkLst>
            <pc:docMk/>
            <pc:sldMk cId="2698904115" sldId="463"/>
            <ac:picMk id="10" creationId="{54AB04EB-12C3-4FF5-9D22-0FAD37593D65}"/>
          </ac:picMkLst>
        </pc:picChg>
        <pc:picChg chg="mod">
          <ac:chgData name="Michal Kováč" userId="c866dcdddd639799" providerId="LiveId" clId="{C8ABB699-2B5E-4438-879F-E99145F90330}" dt="2023-01-02T14:44:26.690" v="9693" actId="1076"/>
          <ac:picMkLst>
            <pc:docMk/>
            <pc:sldMk cId="2698904115" sldId="463"/>
            <ac:picMk id="12" creationId="{B7575898-428C-4C62-AD2F-0407AFDB052B}"/>
          </ac:picMkLst>
        </pc:picChg>
      </pc:sldChg>
      <pc:sldChg chg="add del">
        <pc:chgData name="Michal Kováč" userId="c866dcdddd639799" providerId="LiveId" clId="{C8ABB699-2B5E-4438-879F-E99145F90330}" dt="2022-12-25T16:50:29.927" v="8937" actId="2696"/>
        <pc:sldMkLst>
          <pc:docMk/>
          <pc:sldMk cId="3431347728" sldId="464"/>
        </pc:sldMkLst>
      </pc:sldChg>
      <pc:sldChg chg="modSp del mod ord">
        <pc:chgData name="Michal Kováč" userId="c866dcdddd639799" providerId="LiveId" clId="{C8ABB699-2B5E-4438-879F-E99145F90330}" dt="2023-01-02T13:08:29.148" v="9287" actId="47"/>
        <pc:sldMkLst>
          <pc:docMk/>
          <pc:sldMk cId="3879205759" sldId="465"/>
        </pc:sldMkLst>
        <pc:spChg chg="mod">
          <ac:chgData name="Michal Kováč" userId="c866dcdddd639799" providerId="LiveId" clId="{C8ABB699-2B5E-4438-879F-E99145F90330}" dt="2022-12-17T18:57:39.915" v="5479" actId="20577"/>
          <ac:spMkLst>
            <pc:docMk/>
            <pc:sldMk cId="3879205759" sldId="465"/>
            <ac:spMk id="3" creationId="{F277EC7A-2C10-4B69-AAF5-CCAEA270AF02}"/>
          </ac:spMkLst>
        </pc:spChg>
        <pc:spChg chg="mod">
          <ac:chgData name="Michal Kováč" userId="c866dcdddd639799" providerId="LiveId" clId="{C8ABB699-2B5E-4438-879F-E99145F90330}" dt="2022-12-17T19:47:26.872" v="6037" actId="6549"/>
          <ac:spMkLst>
            <pc:docMk/>
            <pc:sldMk cId="3879205759" sldId="465"/>
            <ac:spMk id="4" creationId="{E5C6E9ED-A2F7-43D5-AD4C-8172BB94DCD3}"/>
          </ac:spMkLst>
        </pc:spChg>
      </pc:sldChg>
      <pc:sldChg chg="add del">
        <pc:chgData name="Michal Kováč" userId="c866dcdddd639799" providerId="LiveId" clId="{C8ABB699-2B5E-4438-879F-E99145F90330}" dt="2022-12-16T19:31:12.614" v="4507" actId="47"/>
        <pc:sldMkLst>
          <pc:docMk/>
          <pc:sldMk cId="1123371357" sldId="484"/>
        </pc:sldMkLst>
      </pc:sldChg>
      <pc:sldChg chg="modSp add del mod">
        <pc:chgData name="Michal Kováč" userId="c866dcdddd639799" providerId="LiveId" clId="{C8ABB699-2B5E-4438-879F-E99145F90330}" dt="2022-12-25T16:50:29.927" v="8937" actId="2696"/>
        <pc:sldMkLst>
          <pc:docMk/>
          <pc:sldMk cId="3594691922" sldId="533"/>
        </pc:sldMkLst>
        <pc:picChg chg="mod">
          <ac:chgData name="Michal Kováč" userId="c866dcdddd639799" providerId="LiveId" clId="{C8ABB699-2B5E-4438-879F-E99145F90330}" dt="2022-12-17T21:26:28.526" v="6409" actId="1076"/>
          <ac:picMkLst>
            <pc:docMk/>
            <pc:sldMk cId="3594691922" sldId="533"/>
            <ac:picMk id="49" creationId="{4C099297-CA15-41D9-8884-2D71BB5CD08C}"/>
          </ac:picMkLst>
        </pc:picChg>
      </pc:sldChg>
      <pc:sldChg chg="add del">
        <pc:chgData name="Michal Kováč" userId="c866dcdddd639799" providerId="LiveId" clId="{C8ABB699-2B5E-4438-879F-E99145F90330}" dt="2022-12-25T16:50:29.927" v="8937" actId="2696"/>
        <pc:sldMkLst>
          <pc:docMk/>
          <pc:sldMk cId="1764641921" sldId="536"/>
        </pc:sldMkLst>
      </pc:sldChg>
      <pc:sldChg chg="add del">
        <pc:chgData name="Michal Kováč" userId="c866dcdddd639799" providerId="LiveId" clId="{C8ABB699-2B5E-4438-879F-E99145F90330}" dt="2022-12-16T18:35:27.211" v="4085" actId="47"/>
        <pc:sldMkLst>
          <pc:docMk/>
          <pc:sldMk cId="438955725" sldId="544"/>
        </pc:sldMkLst>
      </pc:sldChg>
      <pc:sldChg chg="modSp mod ord">
        <pc:chgData name="Michal Kováč" userId="c866dcdddd639799" providerId="LiveId" clId="{C8ABB699-2B5E-4438-879F-E99145F90330}" dt="2022-12-16T18:23:53.012" v="4036" actId="20577"/>
        <pc:sldMkLst>
          <pc:docMk/>
          <pc:sldMk cId="3783983058" sldId="545"/>
        </pc:sldMkLst>
        <pc:spChg chg="mod">
          <ac:chgData name="Michal Kováč" userId="c866dcdddd639799" providerId="LiveId" clId="{C8ABB699-2B5E-4438-879F-E99145F90330}" dt="2022-12-16T18:23:53.012" v="4036" actId="20577"/>
          <ac:spMkLst>
            <pc:docMk/>
            <pc:sldMk cId="3783983058" sldId="545"/>
            <ac:spMk id="7" creationId="{5A256C53-9017-4CE8-8148-559358572323}"/>
          </ac:spMkLst>
        </pc:spChg>
      </pc:sldChg>
      <pc:sldChg chg="del">
        <pc:chgData name="Michal Kováč" userId="c866dcdddd639799" providerId="LiveId" clId="{C8ABB699-2B5E-4438-879F-E99145F90330}" dt="2022-12-16T18:02:18.434" v="3716" actId="47"/>
        <pc:sldMkLst>
          <pc:docMk/>
          <pc:sldMk cId="346557700" sldId="547"/>
        </pc:sldMkLst>
      </pc:sldChg>
      <pc:sldChg chg="add del">
        <pc:chgData name="Michal Kováč" userId="c866dcdddd639799" providerId="LiveId" clId="{C8ABB699-2B5E-4438-879F-E99145F90330}" dt="2022-12-25T16:50:29.927" v="8937" actId="2696"/>
        <pc:sldMkLst>
          <pc:docMk/>
          <pc:sldMk cId="2568419689" sldId="548"/>
        </pc:sldMkLst>
      </pc:sldChg>
      <pc:sldChg chg="addSp delSp modSp add del mod ord">
        <pc:chgData name="Michal Kováč" userId="c866dcdddd639799" providerId="LiveId" clId="{C8ABB699-2B5E-4438-879F-E99145F90330}" dt="2023-01-03T11:15:42.319" v="12385" actId="47"/>
        <pc:sldMkLst>
          <pc:docMk/>
          <pc:sldMk cId="3909262270" sldId="549"/>
        </pc:sldMkLst>
        <pc:spChg chg="add del mod">
          <ac:chgData name="Michal Kováč" userId="c866dcdddd639799" providerId="LiveId" clId="{C8ABB699-2B5E-4438-879F-E99145F90330}" dt="2022-12-19T18:22:26.543" v="7548" actId="478"/>
          <ac:spMkLst>
            <pc:docMk/>
            <pc:sldMk cId="3909262270" sldId="549"/>
            <ac:spMk id="8" creationId="{3E263E1B-370E-9714-5D5B-90D12E99655A}"/>
          </ac:spMkLst>
        </pc:spChg>
        <pc:spChg chg="add mod">
          <ac:chgData name="Michal Kováč" userId="c866dcdddd639799" providerId="LiveId" clId="{C8ABB699-2B5E-4438-879F-E99145F90330}" dt="2022-12-19T18:22:42.523" v="7553" actId="1076"/>
          <ac:spMkLst>
            <pc:docMk/>
            <pc:sldMk cId="3909262270" sldId="549"/>
            <ac:spMk id="14" creationId="{8DB096E3-B9C0-93D2-43D5-2BB92068722E}"/>
          </ac:spMkLst>
        </pc:spChg>
        <pc:spChg chg="mod">
          <ac:chgData name="Michal Kováč" userId="c866dcdddd639799" providerId="LiveId" clId="{C8ABB699-2B5E-4438-879F-E99145F90330}" dt="2022-12-19T18:25:16.472" v="7570"/>
          <ac:spMkLst>
            <pc:docMk/>
            <pc:sldMk cId="3909262270" sldId="549"/>
            <ac:spMk id="20" creationId="{5DB4F442-2480-4DEB-9EB8-F68E7B5C5E6D}"/>
          </ac:spMkLst>
        </pc:spChg>
        <pc:spChg chg="del mod">
          <ac:chgData name="Michal Kováč" userId="c866dcdddd639799" providerId="LiveId" clId="{C8ABB699-2B5E-4438-879F-E99145F90330}" dt="2022-12-19T18:22:32.889" v="7551" actId="478"/>
          <ac:spMkLst>
            <pc:docMk/>
            <pc:sldMk cId="3909262270" sldId="549"/>
            <ac:spMk id="30" creationId="{4729800E-19DF-4885-BD0C-91DECECCBB83}"/>
          </ac:spMkLst>
        </pc:spChg>
        <pc:spChg chg="add mod">
          <ac:chgData name="Michal Kováč" userId="c866dcdddd639799" providerId="LiveId" clId="{C8ABB699-2B5E-4438-879F-E99145F90330}" dt="2022-12-19T18:26:29.442" v="7585" actId="255"/>
          <ac:spMkLst>
            <pc:docMk/>
            <pc:sldMk cId="3909262270" sldId="549"/>
            <ac:spMk id="38" creationId="{A283A33D-285F-B8C3-FFCD-0D63ADF5A431}"/>
          </ac:spMkLst>
        </pc:spChg>
        <pc:spChg chg="add mod">
          <ac:chgData name="Michal Kováč" userId="c866dcdddd639799" providerId="LiveId" clId="{C8ABB699-2B5E-4438-879F-E99145F90330}" dt="2022-12-19T19:25:19.152" v="7921" actId="6549"/>
          <ac:spMkLst>
            <pc:docMk/>
            <pc:sldMk cId="3909262270" sldId="549"/>
            <ac:spMk id="39" creationId="{F3F8C64C-0772-A35C-6E44-6E767FE7932F}"/>
          </ac:spMkLst>
        </pc:spChg>
        <pc:spChg chg="add mod">
          <ac:chgData name="Michal Kováč" userId="c866dcdddd639799" providerId="LiveId" clId="{C8ABB699-2B5E-4438-879F-E99145F90330}" dt="2022-12-19T18:27:13.745" v="7594" actId="20577"/>
          <ac:spMkLst>
            <pc:docMk/>
            <pc:sldMk cId="3909262270" sldId="549"/>
            <ac:spMk id="40" creationId="{B084D805-B04D-2AB9-F267-4B666C95DF66}"/>
          </ac:spMkLst>
        </pc:spChg>
        <pc:grpChg chg="mod">
          <ac:chgData name="Michal Kováč" userId="c866dcdddd639799" providerId="LiveId" clId="{C8ABB699-2B5E-4438-879F-E99145F90330}" dt="2022-12-19T18:24:27.643" v="7567" actId="1076"/>
          <ac:grpSpMkLst>
            <pc:docMk/>
            <pc:sldMk cId="3909262270" sldId="549"/>
            <ac:grpSpMk id="7" creationId="{8F800339-9FF1-491A-8066-02EAA2262415}"/>
          </ac:grpSpMkLst>
        </pc:grpChg>
        <pc:cxnChg chg="mod">
          <ac:chgData name="Michal Kováč" userId="c866dcdddd639799" providerId="LiveId" clId="{C8ABB699-2B5E-4438-879F-E99145F90330}" dt="2022-12-19T18:23:07.397" v="7556" actId="14100"/>
          <ac:cxnSpMkLst>
            <pc:docMk/>
            <pc:sldMk cId="3909262270" sldId="549"/>
            <ac:cxnSpMk id="9" creationId="{71261A63-B18B-4D00-A614-57FEC993C238}"/>
          </ac:cxnSpMkLst>
        </pc:cxnChg>
        <pc:cxnChg chg="mod">
          <ac:chgData name="Michal Kováč" userId="c866dcdddd639799" providerId="LiveId" clId="{C8ABB699-2B5E-4438-879F-E99145F90330}" dt="2022-12-19T18:22:52.063" v="7554" actId="14100"/>
          <ac:cxnSpMkLst>
            <pc:docMk/>
            <pc:sldMk cId="3909262270" sldId="549"/>
            <ac:cxnSpMk id="16" creationId="{96270AE4-A98B-47B6-9205-CDABC91846C8}"/>
          </ac:cxnSpMkLst>
        </pc:cxnChg>
        <pc:cxnChg chg="mod">
          <ac:chgData name="Michal Kováč" userId="c866dcdddd639799" providerId="LiveId" clId="{C8ABB699-2B5E-4438-879F-E99145F90330}" dt="2022-12-19T19:25:57.079" v="7929" actId="1076"/>
          <ac:cxnSpMkLst>
            <pc:docMk/>
            <pc:sldMk cId="3909262270" sldId="549"/>
            <ac:cxnSpMk id="18" creationId="{2BDE540A-1B52-4555-BD34-5554AD97A4F2}"/>
          </ac:cxnSpMkLst>
        </pc:cxnChg>
        <pc:cxnChg chg="add mod">
          <ac:chgData name="Michal Kováč" userId="c866dcdddd639799" providerId="LiveId" clId="{C8ABB699-2B5E-4438-879F-E99145F90330}" dt="2022-12-19T18:27:54.394" v="7599" actId="14100"/>
          <ac:cxnSpMkLst>
            <pc:docMk/>
            <pc:sldMk cId="3909262270" sldId="549"/>
            <ac:cxnSpMk id="27" creationId="{132709BB-CE15-049B-6223-2D74396352EA}"/>
          </ac:cxnSpMkLst>
        </pc:cxnChg>
        <pc:cxnChg chg="mod">
          <ac:chgData name="Michal Kováč" userId="c866dcdddd639799" providerId="LiveId" clId="{C8ABB699-2B5E-4438-879F-E99145F90330}" dt="2022-12-19T18:24:35.783" v="7568" actId="14100"/>
          <ac:cxnSpMkLst>
            <pc:docMk/>
            <pc:sldMk cId="3909262270" sldId="549"/>
            <ac:cxnSpMk id="28" creationId="{BF4E536F-C7FA-47F6-822D-E1F72C0AF4B4}"/>
          </ac:cxnSpMkLst>
        </pc:cxnChg>
        <pc:cxnChg chg="add mod">
          <ac:chgData name="Michal Kováč" userId="c866dcdddd639799" providerId="LiveId" clId="{C8ABB699-2B5E-4438-879F-E99145F90330}" dt="2022-12-19T18:27:58.872" v="7600" actId="14100"/>
          <ac:cxnSpMkLst>
            <pc:docMk/>
            <pc:sldMk cId="3909262270" sldId="549"/>
            <ac:cxnSpMk id="32" creationId="{AFC9D5E8-6817-C774-2D06-72BA698706CF}"/>
          </ac:cxnSpMkLst>
        </pc:cxnChg>
        <pc:cxnChg chg="add mod">
          <ac:chgData name="Michal Kováč" userId="c866dcdddd639799" providerId="LiveId" clId="{C8ABB699-2B5E-4438-879F-E99145F90330}" dt="2022-12-19T18:28:08.472" v="7601" actId="14100"/>
          <ac:cxnSpMkLst>
            <pc:docMk/>
            <pc:sldMk cId="3909262270" sldId="549"/>
            <ac:cxnSpMk id="34" creationId="{CAAF60DF-7B7E-2921-A33C-20FB32B81A58}"/>
          </ac:cxnSpMkLst>
        </pc:cxnChg>
        <pc:cxnChg chg="add mod">
          <ac:chgData name="Michal Kováč" userId="c866dcdddd639799" providerId="LiveId" clId="{C8ABB699-2B5E-4438-879F-E99145F90330}" dt="2022-12-19T19:25:34.967" v="7924" actId="14100"/>
          <ac:cxnSpMkLst>
            <pc:docMk/>
            <pc:sldMk cId="3909262270" sldId="549"/>
            <ac:cxnSpMk id="47" creationId="{2913EBA8-9ED9-0843-5F29-F32FC413B652}"/>
          </ac:cxnSpMkLst>
        </pc:cxnChg>
        <pc:cxnChg chg="add mod">
          <ac:chgData name="Michal Kováč" userId="c866dcdddd639799" providerId="LiveId" clId="{C8ABB699-2B5E-4438-879F-E99145F90330}" dt="2022-12-19T19:25:43.147" v="7926" actId="1076"/>
          <ac:cxnSpMkLst>
            <pc:docMk/>
            <pc:sldMk cId="3909262270" sldId="549"/>
            <ac:cxnSpMk id="49" creationId="{E52CBAB1-BCF5-FDD8-D66E-2601F39D59E0}"/>
          </ac:cxnSpMkLst>
        </pc:cxnChg>
        <pc:cxnChg chg="add mod">
          <ac:chgData name="Michal Kováč" userId="c866dcdddd639799" providerId="LiveId" clId="{C8ABB699-2B5E-4438-879F-E99145F90330}" dt="2022-12-19T19:25:48.878" v="7928" actId="1076"/>
          <ac:cxnSpMkLst>
            <pc:docMk/>
            <pc:sldMk cId="3909262270" sldId="549"/>
            <ac:cxnSpMk id="50" creationId="{AED88DCE-BA32-CCFD-808F-570E65867744}"/>
          </ac:cxnSpMkLst>
        </pc:cxnChg>
      </pc:sldChg>
      <pc:sldChg chg="modSp mod">
        <pc:chgData name="Michal Kováč" userId="c866dcdddd639799" providerId="LiveId" clId="{C8ABB699-2B5E-4438-879F-E99145F90330}" dt="2022-12-16T18:23:24.132" v="4007" actId="20577"/>
        <pc:sldMkLst>
          <pc:docMk/>
          <pc:sldMk cId="3287121850" sldId="550"/>
        </pc:sldMkLst>
        <pc:spChg chg="mod">
          <ac:chgData name="Michal Kováč" userId="c866dcdddd639799" providerId="LiveId" clId="{C8ABB699-2B5E-4438-879F-E99145F90330}" dt="2022-12-16T18:23:24.132" v="4007" actId="20577"/>
          <ac:spMkLst>
            <pc:docMk/>
            <pc:sldMk cId="3287121850" sldId="550"/>
            <ac:spMk id="6" creationId="{4020C4B3-8F92-7DCC-19E4-12B5C5A77426}"/>
          </ac:spMkLst>
        </pc:spChg>
      </pc:sldChg>
      <pc:sldChg chg="modSp mod">
        <pc:chgData name="Michal Kováč" userId="c866dcdddd639799" providerId="LiveId" clId="{C8ABB699-2B5E-4438-879F-E99145F90330}" dt="2022-12-16T18:02:09.566" v="3715" actId="20577"/>
        <pc:sldMkLst>
          <pc:docMk/>
          <pc:sldMk cId="3590110481" sldId="551"/>
        </pc:sldMkLst>
        <pc:spChg chg="mod">
          <ac:chgData name="Michal Kováč" userId="c866dcdddd639799" providerId="LiveId" clId="{C8ABB699-2B5E-4438-879F-E99145F90330}" dt="2022-12-16T18:02:09.566" v="3715" actId="20577"/>
          <ac:spMkLst>
            <pc:docMk/>
            <pc:sldMk cId="3590110481" sldId="551"/>
            <ac:spMk id="6" creationId="{4020C4B3-8F92-7DCC-19E4-12B5C5A77426}"/>
          </ac:spMkLst>
        </pc:spChg>
      </pc:sldChg>
      <pc:sldChg chg="delSp modSp add del mod">
        <pc:chgData name="Michal Kováč" userId="c866dcdddd639799" providerId="LiveId" clId="{C8ABB699-2B5E-4438-879F-E99145F90330}" dt="2022-12-19T19:20:29.005" v="7904" actId="47"/>
        <pc:sldMkLst>
          <pc:docMk/>
          <pc:sldMk cId="1042920089" sldId="552"/>
        </pc:sldMkLst>
        <pc:spChg chg="mod">
          <ac:chgData name="Michal Kováč" userId="c866dcdddd639799" providerId="LiveId" clId="{C8ABB699-2B5E-4438-879F-E99145F90330}" dt="2022-12-19T18:58:22.627" v="7756" actId="122"/>
          <ac:spMkLst>
            <pc:docMk/>
            <pc:sldMk cId="1042920089" sldId="552"/>
            <ac:spMk id="4" creationId="{46472EB5-B061-4644-B8BE-09D371129DDF}"/>
          </ac:spMkLst>
        </pc:spChg>
        <pc:spChg chg="mod">
          <ac:chgData name="Michal Kováč" userId="c866dcdddd639799" providerId="LiveId" clId="{C8ABB699-2B5E-4438-879F-E99145F90330}" dt="2022-12-19T18:58:34.941" v="7758" actId="122"/>
          <ac:spMkLst>
            <pc:docMk/>
            <pc:sldMk cId="1042920089" sldId="552"/>
            <ac:spMk id="5" creationId="{CB606343-CD8C-4757-B150-C4A59B54AE78}"/>
          </ac:spMkLst>
        </pc:spChg>
        <pc:spChg chg="del mod">
          <ac:chgData name="Michal Kováč" userId="c866dcdddd639799" providerId="LiveId" clId="{C8ABB699-2B5E-4438-879F-E99145F90330}" dt="2022-12-19T18:57:14.074" v="7752" actId="478"/>
          <ac:spMkLst>
            <pc:docMk/>
            <pc:sldMk cId="1042920089" sldId="552"/>
            <ac:spMk id="14" creationId="{151F29AE-7ECF-4E38-A655-F3DE918A0E94}"/>
          </ac:spMkLst>
        </pc:spChg>
        <pc:spChg chg="del mod">
          <ac:chgData name="Michal Kováč" userId="c866dcdddd639799" providerId="LiveId" clId="{C8ABB699-2B5E-4438-879F-E99145F90330}" dt="2022-12-19T18:57:17.193" v="7753" actId="478"/>
          <ac:spMkLst>
            <pc:docMk/>
            <pc:sldMk cId="1042920089" sldId="552"/>
            <ac:spMk id="15" creationId="{6F5F7505-26B7-436E-A8E2-85EBE532A5D4}"/>
          </ac:spMkLst>
        </pc:spChg>
        <pc:grpChg chg="mod">
          <ac:chgData name="Michal Kováč" userId="c866dcdddd639799" providerId="LiveId" clId="{C8ABB699-2B5E-4438-879F-E99145F90330}" dt="2022-12-19T18:57:54.018" v="7754" actId="12789"/>
          <ac:grpSpMkLst>
            <pc:docMk/>
            <pc:sldMk cId="1042920089" sldId="552"/>
            <ac:grpSpMk id="8" creationId="{4F07A575-EFB0-4CAF-808A-1A71AC447084}"/>
          </ac:grpSpMkLst>
        </pc:grpChg>
      </pc:sldChg>
      <pc:sldChg chg="del">
        <pc:chgData name="Michal Kováč" userId="c866dcdddd639799" providerId="LiveId" clId="{C8ABB699-2B5E-4438-879F-E99145F90330}" dt="2022-12-15T10:49:47.725" v="15" actId="47"/>
        <pc:sldMkLst>
          <pc:docMk/>
          <pc:sldMk cId="158042284" sldId="555"/>
        </pc:sldMkLst>
      </pc:sldChg>
      <pc:sldChg chg="del">
        <pc:chgData name="Michal Kováč" userId="c866dcdddd639799" providerId="LiveId" clId="{C8ABB699-2B5E-4438-879F-E99145F90330}" dt="2022-12-16T17:52:09.730" v="3585" actId="47"/>
        <pc:sldMkLst>
          <pc:docMk/>
          <pc:sldMk cId="3393922692" sldId="556"/>
        </pc:sldMkLst>
      </pc:sldChg>
      <pc:sldChg chg="delSp modSp add mod">
        <pc:chgData name="Michal Kováč" userId="c866dcdddd639799" providerId="LiveId" clId="{C8ABB699-2B5E-4438-879F-E99145F90330}" dt="2022-12-17T19:41:57.279" v="6013" actId="12788"/>
        <pc:sldMkLst>
          <pc:docMk/>
          <pc:sldMk cId="198122588" sldId="558"/>
        </pc:sldMkLst>
        <pc:spChg chg="del topLvl">
          <ac:chgData name="Michal Kováč" userId="c866dcdddd639799" providerId="LiveId" clId="{C8ABB699-2B5E-4438-879F-E99145F90330}" dt="2022-12-17T19:40:56.503" v="6009" actId="478"/>
          <ac:spMkLst>
            <pc:docMk/>
            <pc:sldMk cId="198122588" sldId="558"/>
            <ac:spMk id="5" creationId="{169E1509-E329-4085-9D16-AE819632023A}"/>
          </ac:spMkLst>
        </pc:spChg>
        <pc:grpChg chg="del topLvl">
          <ac:chgData name="Michal Kováč" userId="c866dcdddd639799" providerId="LiveId" clId="{C8ABB699-2B5E-4438-879F-E99145F90330}" dt="2022-12-17T19:40:56.503" v="6009" actId="478"/>
          <ac:grpSpMkLst>
            <pc:docMk/>
            <pc:sldMk cId="198122588" sldId="558"/>
            <ac:grpSpMk id="6" creationId="{496C0D0A-A95F-41FC-B69D-3A35C49E8537}"/>
          </ac:grpSpMkLst>
        </pc:grpChg>
        <pc:grpChg chg="del">
          <ac:chgData name="Michal Kováč" userId="c866dcdddd639799" providerId="LiveId" clId="{C8ABB699-2B5E-4438-879F-E99145F90330}" dt="2022-12-17T19:40:56.503" v="6009" actId="478"/>
          <ac:grpSpMkLst>
            <pc:docMk/>
            <pc:sldMk cId="198122588" sldId="558"/>
            <ac:grpSpMk id="7" creationId="{D21998A3-2B68-4B9F-BFD9-455E492AA805}"/>
          </ac:grpSpMkLst>
        </pc:grpChg>
        <pc:picChg chg="del topLvl">
          <ac:chgData name="Michal Kováč" userId="c866dcdddd639799" providerId="LiveId" clId="{C8ABB699-2B5E-4438-879F-E99145F90330}" dt="2022-12-17T19:40:56.503" v="6009" actId="478"/>
          <ac:picMkLst>
            <pc:docMk/>
            <pc:sldMk cId="198122588" sldId="558"/>
            <ac:picMk id="2" creationId="{4C5D23A6-4857-4776-B19D-59B15A2D43A5}"/>
          </ac:picMkLst>
        </pc:picChg>
        <pc:picChg chg="mod topLvl">
          <ac:chgData name="Michal Kováč" userId="c866dcdddd639799" providerId="LiveId" clId="{C8ABB699-2B5E-4438-879F-E99145F90330}" dt="2022-12-17T19:41:57.279" v="6013" actId="12788"/>
          <ac:picMkLst>
            <pc:docMk/>
            <pc:sldMk cId="198122588" sldId="558"/>
            <ac:picMk id="4" creationId="{F17CD447-3E40-40B6-A752-0DB574EB28C0}"/>
          </ac:picMkLst>
        </pc:picChg>
      </pc:sldChg>
      <pc:sldChg chg="addSp delSp modSp add mod ord">
        <pc:chgData name="Michal Kováč" userId="c866dcdddd639799" providerId="LiveId" clId="{C8ABB699-2B5E-4438-879F-E99145F90330}" dt="2022-12-19T19:24:42.705" v="7919" actId="1076"/>
        <pc:sldMkLst>
          <pc:docMk/>
          <pc:sldMk cId="3129638341" sldId="559"/>
        </pc:sldMkLst>
        <pc:spChg chg="add mod">
          <ac:chgData name="Michal Kováč" userId="c866dcdddd639799" providerId="LiveId" clId="{C8ABB699-2B5E-4438-879F-E99145F90330}" dt="2022-12-19T19:22:52.310" v="7909" actId="164"/>
          <ac:spMkLst>
            <pc:docMk/>
            <pc:sldMk cId="3129638341" sldId="559"/>
            <ac:spMk id="3" creationId="{A961C04B-F12B-6209-84FC-86BA8ABBC71F}"/>
          </ac:spMkLst>
        </pc:spChg>
        <pc:grpChg chg="add mod">
          <ac:chgData name="Michal Kováč" userId="c866dcdddd639799" providerId="LiveId" clId="{C8ABB699-2B5E-4438-879F-E99145F90330}" dt="2022-12-19T19:24:04.617" v="7911" actId="1076"/>
          <ac:grpSpMkLst>
            <pc:docMk/>
            <pc:sldMk cId="3129638341" sldId="559"/>
            <ac:grpSpMk id="5" creationId="{F4D6FD78-7A2F-F012-5043-4D0306E9E6CA}"/>
          </ac:grpSpMkLst>
        </pc:grpChg>
        <pc:picChg chg="add mod">
          <ac:chgData name="Michal Kováč" userId="c866dcdddd639799" providerId="LiveId" clId="{C8ABB699-2B5E-4438-879F-E99145F90330}" dt="2022-12-19T18:50:55.592" v="7645"/>
          <ac:picMkLst>
            <pc:docMk/>
            <pc:sldMk cId="3129638341" sldId="559"/>
            <ac:picMk id="2" creationId="{762286E3-285D-2717-4B7B-C3355E84C66D}"/>
          </ac:picMkLst>
        </pc:picChg>
        <pc:picChg chg="add mod">
          <ac:chgData name="Michal Kováč" userId="c866dcdddd639799" providerId="LiveId" clId="{C8ABB699-2B5E-4438-879F-E99145F90330}" dt="2022-12-19T19:22:52.310" v="7909" actId="164"/>
          <ac:picMkLst>
            <pc:docMk/>
            <pc:sldMk cId="3129638341" sldId="559"/>
            <ac:picMk id="4" creationId="{47AD233F-FCC4-9EA0-D8C3-AAB823231FF4}"/>
          </ac:picMkLst>
        </pc:picChg>
        <pc:picChg chg="add mod">
          <ac:chgData name="Michal Kováč" userId="c866dcdddd639799" providerId="LiveId" clId="{C8ABB699-2B5E-4438-879F-E99145F90330}" dt="2022-12-19T19:24:42.705" v="7919" actId="1076"/>
          <ac:picMkLst>
            <pc:docMk/>
            <pc:sldMk cId="3129638341" sldId="559"/>
            <ac:picMk id="6" creationId="{4DAA1C09-8E5B-4246-A31A-2FB83E1262FB}"/>
          </ac:picMkLst>
        </pc:picChg>
        <pc:picChg chg="del">
          <ac:chgData name="Michal Kováč" userId="c866dcdddd639799" providerId="LiveId" clId="{C8ABB699-2B5E-4438-879F-E99145F90330}" dt="2022-12-16T19:31:50.580" v="4512" actId="21"/>
          <ac:picMkLst>
            <pc:docMk/>
            <pc:sldMk cId="3129638341" sldId="559"/>
            <ac:picMk id="3078" creationId="{15BFFFF1-51FB-4A23-B294-6D25C2B79C6C}"/>
          </ac:picMkLst>
        </pc:picChg>
      </pc:sldChg>
      <pc:sldChg chg="addSp delSp modSp add del mod ord">
        <pc:chgData name="Michal Kováč" userId="c866dcdddd639799" providerId="LiveId" clId="{C8ABB699-2B5E-4438-879F-E99145F90330}" dt="2023-01-03T12:25:23.616" v="12983" actId="47"/>
        <pc:sldMkLst>
          <pc:docMk/>
          <pc:sldMk cId="1115834996" sldId="560"/>
        </pc:sldMkLst>
        <pc:spChg chg="mod">
          <ac:chgData name="Michal Kováč" userId="c866dcdddd639799" providerId="LiveId" clId="{C8ABB699-2B5E-4438-879F-E99145F90330}" dt="2023-01-03T10:00:44.331" v="12078" actId="6549"/>
          <ac:spMkLst>
            <pc:docMk/>
            <pc:sldMk cId="1115834996" sldId="560"/>
            <ac:spMk id="2" creationId="{7925B667-671A-4980-A7A0-70FB02F5C20C}"/>
          </ac:spMkLst>
        </pc:spChg>
        <pc:spChg chg="add del mod">
          <ac:chgData name="Michal Kováč" userId="c866dcdddd639799" providerId="LiveId" clId="{C8ABB699-2B5E-4438-879F-E99145F90330}" dt="2022-12-19T19:19:34.613" v="7901" actId="478"/>
          <ac:spMkLst>
            <pc:docMk/>
            <pc:sldMk cId="1115834996" sldId="560"/>
            <ac:spMk id="5" creationId="{F3D60B77-65C3-B12F-BE0F-759564D70CC8}"/>
          </ac:spMkLst>
        </pc:spChg>
        <pc:picChg chg="del">
          <ac:chgData name="Michal Kováč" userId="c866dcdddd639799" providerId="LiveId" clId="{C8ABB699-2B5E-4438-879F-E99145F90330}" dt="2023-01-03T12:25:05.890" v="12979" actId="21"/>
          <ac:picMkLst>
            <pc:docMk/>
            <pc:sldMk cId="1115834996" sldId="560"/>
            <ac:picMk id="4" creationId="{2BC2B832-4760-40F3-B10C-19779B8006C7}"/>
          </ac:picMkLst>
        </pc:picChg>
      </pc:sldChg>
      <pc:sldChg chg="del">
        <pc:chgData name="Michal Kováč" userId="c866dcdddd639799" providerId="LiveId" clId="{C8ABB699-2B5E-4438-879F-E99145F90330}" dt="2022-12-16T17:52:09.730" v="3585" actId="47"/>
        <pc:sldMkLst>
          <pc:docMk/>
          <pc:sldMk cId="1144366987" sldId="560"/>
        </pc:sldMkLst>
      </pc:sldChg>
      <pc:sldChg chg="del">
        <pc:chgData name="Michal Kováč" userId="c866dcdddd639799" providerId="LiveId" clId="{C8ABB699-2B5E-4438-879F-E99145F90330}" dt="2022-12-16T17:52:09.730" v="3585" actId="47"/>
        <pc:sldMkLst>
          <pc:docMk/>
          <pc:sldMk cId="1914842954" sldId="561"/>
        </pc:sldMkLst>
      </pc:sldChg>
      <pc:sldChg chg="addSp modSp del ord">
        <pc:chgData name="Michal Kováč" userId="c866dcdddd639799" providerId="LiveId" clId="{C8ABB699-2B5E-4438-879F-E99145F90330}" dt="2024-02-13T11:38:15.937" v="13781" actId="47"/>
        <pc:sldMkLst>
          <pc:docMk/>
          <pc:sldMk cId="52350778" sldId="563"/>
        </pc:sldMkLst>
        <pc:spChg chg="add mod">
          <ac:chgData name="Michal Kováč" userId="c866dcdddd639799" providerId="LiveId" clId="{C8ABB699-2B5E-4438-879F-E99145F90330}" dt="2023-02-14T13:01:17.247" v="13365"/>
          <ac:spMkLst>
            <pc:docMk/>
            <pc:sldMk cId="52350778" sldId="563"/>
            <ac:spMk id="2" creationId="{7F7FB4B9-DBA8-4BE4-FFA0-DCBF4A49F199}"/>
          </ac:spMkLst>
        </pc:spChg>
      </pc:sldChg>
      <pc:sldChg chg="modSp add mod">
        <pc:chgData name="Michal Kováč" userId="c866dcdddd639799" providerId="LiveId" clId="{C8ABB699-2B5E-4438-879F-E99145F90330}" dt="2023-01-04T13:18:56.002" v="13313" actId="12789"/>
        <pc:sldMkLst>
          <pc:docMk/>
          <pc:sldMk cId="3624970242" sldId="565"/>
        </pc:sldMkLst>
        <pc:spChg chg="mod">
          <ac:chgData name="Michal Kováč" userId="c866dcdddd639799" providerId="LiveId" clId="{C8ABB699-2B5E-4438-879F-E99145F90330}" dt="2023-01-04T13:18:45.125" v="13312" actId="20577"/>
          <ac:spMkLst>
            <pc:docMk/>
            <pc:sldMk cId="3624970242" sldId="565"/>
            <ac:spMk id="9" creationId="{35376F1F-71AA-42FB-9D0E-F834BB2E5A01}"/>
          </ac:spMkLst>
        </pc:spChg>
        <pc:grpChg chg="mod">
          <ac:chgData name="Michal Kováč" userId="c866dcdddd639799" providerId="LiveId" clId="{C8ABB699-2B5E-4438-879F-E99145F90330}" dt="2023-01-04T13:18:56.002" v="13313" actId="12789"/>
          <ac:grpSpMkLst>
            <pc:docMk/>
            <pc:sldMk cId="3624970242" sldId="565"/>
            <ac:grpSpMk id="5" creationId="{B11D6BBE-2E6E-43F1-A871-CC5813FB41A9}"/>
          </ac:grpSpMkLst>
        </pc:grpChg>
      </pc:sldChg>
      <pc:sldChg chg="addSp delSp modSp mod">
        <pc:chgData name="Michal Kováč" userId="c866dcdddd639799" providerId="LiveId" clId="{C8ABB699-2B5E-4438-879F-E99145F90330}" dt="2024-02-13T11:46:47.659" v="13971" actId="20577"/>
        <pc:sldMkLst>
          <pc:docMk/>
          <pc:sldMk cId="3501181340" sldId="566"/>
        </pc:sldMkLst>
        <pc:spChg chg="mod topLvl">
          <ac:chgData name="Michal Kováč" userId="c866dcdddd639799" providerId="LiveId" clId="{C8ABB699-2B5E-4438-879F-E99145F90330}" dt="2024-02-13T11:46:47.659" v="13971" actId="20577"/>
          <ac:spMkLst>
            <pc:docMk/>
            <pc:sldMk cId="3501181340" sldId="566"/>
            <ac:spMk id="4" creationId="{E5C6E9ED-A2F7-43D5-AD4C-8172BB94DCD3}"/>
          </ac:spMkLst>
        </pc:spChg>
        <pc:spChg chg="add del">
          <ac:chgData name="Michal Kováč" userId="c866dcdddd639799" providerId="LiveId" clId="{C8ABB699-2B5E-4438-879F-E99145F90330}" dt="2022-12-15T12:45:04.390" v="77" actId="478"/>
          <ac:spMkLst>
            <pc:docMk/>
            <pc:sldMk cId="3501181340" sldId="566"/>
            <ac:spMk id="20" creationId="{C4417776-955A-770F-FB8F-FDA736BFC8E5}"/>
          </ac:spMkLst>
        </pc:spChg>
        <pc:spChg chg="mod topLvl">
          <ac:chgData name="Michal Kováč" userId="c866dcdddd639799" providerId="LiveId" clId="{C8ABB699-2B5E-4438-879F-E99145F90330}" dt="2022-12-16T17:47:28.379" v="3489" actId="164"/>
          <ac:spMkLst>
            <pc:docMk/>
            <pc:sldMk cId="3501181340" sldId="566"/>
            <ac:spMk id="21" creationId="{34E16FA2-0D55-31A3-4890-75A59097EA3B}"/>
          </ac:spMkLst>
        </pc:spChg>
        <pc:spChg chg="del">
          <ac:chgData name="Michal Kováč" userId="c866dcdddd639799" providerId="LiveId" clId="{C8ABB699-2B5E-4438-879F-E99145F90330}" dt="2022-12-15T15:04:17.901" v="224" actId="478"/>
          <ac:spMkLst>
            <pc:docMk/>
            <pc:sldMk cId="3501181340" sldId="566"/>
            <ac:spMk id="22" creationId="{2FED9881-5413-34A5-862C-DD7D3D4C9F1B}"/>
          </ac:spMkLst>
        </pc:spChg>
        <pc:spChg chg="add del mod">
          <ac:chgData name="Michal Kováč" userId="c866dcdddd639799" providerId="LiveId" clId="{C8ABB699-2B5E-4438-879F-E99145F90330}" dt="2022-12-16T12:28:09.659" v="3104" actId="478"/>
          <ac:spMkLst>
            <pc:docMk/>
            <pc:sldMk cId="3501181340" sldId="566"/>
            <ac:spMk id="22" creationId="{78A50657-C53B-9CF0-CF2B-5E6D062A3931}"/>
          </ac:spMkLst>
        </pc:spChg>
        <pc:spChg chg="mod topLvl">
          <ac:chgData name="Michal Kováč" userId="c866dcdddd639799" providerId="LiveId" clId="{C8ABB699-2B5E-4438-879F-E99145F90330}" dt="2022-12-16T17:47:28.379" v="3489" actId="164"/>
          <ac:spMkLst>
            <pc:docMk/>
            <pc:sldMk cId="3501181340" sldId="566"/>
            <ac:spMk id="23" creationId="{C00F33DE-04FA-9DDB-F7E4-63358F46DD21}"/>
          </ac:spMkLst>
        </pc:spChg>
        <pc:spChg chg="mod topLvl">
          <ac:chgData name="Michal Kováč" userId="c866dcdddd639799" providerId="LiveId" clId="{C8ABB699-2B5E-4438-879F-E99145F90330}" dt="2022-12-16T17:47:21.724" v="3486" actId="164"/>
          <ac:spMkLst>
            <pc:docMk/>
            <pc:sldMk cId="3501181340" sldId="566"/>
            <ac:spMk id="25" creationId="{9B87BA82-E3A1-96C4-EB5A-D5AFDFC9C66B}"/>
          </ac:spMkLst>
        </pc:spChg>
        <pc:spChg chg="mod topLvl">
          <ac:chgData name="Michal Kováč" userId="c866dcdddd639799" providerId="LiveId" clId="{C8ABB699-2B5E-4438-879F-E99145F90330}" dt="2022-12-16T17:47:21.724" v="3486" actId="164"/>
          <ac:spMkLst>
            <pc:docMk/>
            <pc:sldMk cId="3501181340" sldId="566"/>
            <ac:spMk id="26" creationId="{3EFD99C2-C482-80D5-D9B6-45DA9C2016CD}"/>
          </ac:spMkLst>
        </pc:spChg>
        <pc:spChg chg="mod topLvl">
          <ac:chgData name="Michal Kováč" userId="c866dcdddd639799" providerId="LiveId" clId="{C8ABB699-2B5E-4438-879F-E99145F90330}" dt="2022-12-16T17:47:21.724" v="3486" actId="164"/>
          <ac:spMkLst>
            <pc:docMk/>
            <pc:sldMk cId="3501181340" sldId="566"/>
            <ac:spMk id="27" creationId="{D481E1E4-71CF-67CD-121B-208C625B6A70}"/>
          </ac:spMkLst>
        </pc:spChg>
        <pc:spChg chg="mod topLvl">
          <ac:chgData name="Michal Kováč" userId="c866dcdddd639799" providerId="LiveId" clId="{C8ABB699-2B5E-4438-879F-E99145F90330}" dt="2022-12-16T17:47:21.724" v="3486" actId="164"/>
          <ac:spMkLst>
            <pc:docMk/>
            <pc:sldMk cId="3501181340" sldId="566"/>
            <ac:spMk id="28" creationId="{2C800FA4-952B-4F47-FB16-FD52382FB190}"/>
          </ac:spMkLst>
        </pc:spChg>
        <pc:spChg chg="mod topLvl">
          <ac:chgData name="Michal Kováč" userId="c866dcdddd639799" providerId="LiveId" clId="{C8ABB699-2B5E-4438-879F-E99145F90330}" dt="2022-12-16T17:47:21.724" v="3486" actId="164"/>
          <ac:spMkLst>
            <pc:docMk/>
            <pc:sldMk cId="3501181340" sldId="566"/>
            <ac:spMk id="29" creationId="{2BD146A5-BDCB-52BD-A7A7-3A73CFE81F41}"/>
          </ac:spMkLst>
        </pc:spChg>
        <pc:spChg chg="mod topLvl">
          <ac:chgData name="Michal Kováč" userId="c866dcdddd639799" providerId="LiveId" clId="{C8ABB699-2B5E-4438-879F-E99145F90330}" dt="2022-12-16T17:47:21.724" v="3486" actId="164"/>
          <ac:spMkLst>
            <pc:docMk/>
            <pc:sldMk cId="3501181340" sldId="566"/>
            <ac:spMk id="30" creationId="{FD696816-5FF2-6E73-305A-ED5853000E86}"/>
          </ac:spMkLst>
        </pc:spChg>
        <pc:spChg chg="mod topLvl">
          <ac:chgData name="Michal Kováč" userId="c866dcdddd639799" providerId="LiveId" clId="{C8ABB699-2B5E-4438-879F-E99145F90330}" dt="2022-12-16T17:47:21.724" v="3486" actId="164"/>
          <ac:spMkLst>
            <pc:docMk/>
            <pc:sldMk cId="3501181340" sldId="566"/>
            <ac:spMk id="31" creationId="{ED83ADDC-8135-DFA7-8F37-CC47EFD6911E}"/>
          </ac:spMkLst>
        </pc:spChg>
        <pc:spChg chg="mod topLvl">
          <ac:chgData name="Michal Kováč" userId="c866dcdddd639799" providerId="LiveId" clId="{C8ABB699-2B5E-4438-879F-E99145F90330}" dt="2022-12-16T17:47:21.724" v="3486" actId="164"/>
          <ac:spMkLst>
            <pc:docMk/>
            <pc:sldMk cId="3501181340" sldId="566"/>
            <ac:spMk id="32" creationId="{7D6810EA-076E-0733-3B75-92FA8074653D}"/>
          </ac:spMkLst>
        </pc:spChg>
        <pc:spChg chg="mod topLvl">
          <ac:chgData name="Michal Kováč" userId="c866dcdddd639799" providerId="LiveId" clId="{C8ABB699-2B5E-4438-879F-E99145F90330}" dt="2022-12-16T17:47:21.724" v="3486" actId="164"/>
          <ac:spMkLst>
            <pc:docMk/>
            <pc:sldMk cId="3501181340" sldId="566"/>
            <ac:spMk id="33" creationId="{B87E81EA-6890-73B5-8421-F37317814E65}"/>
          </ac:spMkLst>
        </pc:spChg>
        <pc:spChg chg="mod topLvl">
          <ac:chgData name="Michal Kováč" userId="c866dcdddd639799" providerId="LiveId" clId="{C8ABB699-2B5E-4438-879F-E99145F90330}" dt="2022-12-16T17:47:21.724" v="3486" actId="164"/>
          <ac:spMkLst>
            <pc:docMk/>
            <pc:sldMk cId="3501181340" sldId="566"/>
            <ac:spMk id="34" creationId="{28BC15EF-0DA5-BE77-1F7F-551D525660DF}"/>
          </ac:spMkLst>
        </pc:spChg>
        <pc:spChg chg="mod topLvl">
          <ac:chgData name="Michal Kováč" userId="c866dcdddd639799" providerId="LiveId" clId="{C8ABB699-2B5E-4438-879F-E99145F90330}" dt="2022-12-16T17:47:21.724" v="3486" actId="164"/>
          <ac:spMkLst>
            <pc:docMk/>
            <pc:sldMk cId="3501181340" sldId="566"/>
            <ac:spMk id="35" creationId="{0ECEF099-7E58-82F2-96FF-514BFEB39A89}"/>
          </ac:spMkLst>
        </pc:spChg>
        <pc:spChg chg="mod topLvl">
          <ac:chgData name="Michal Kováč" userId="c866dcdddd639799" providerId="LiveId" clId="{C8ABB699-2B5E-4438-879F-E99145F90330}" dt="2022-12-16T17:47:28.379" v="3489" actId="164"/>
          <ac:spMkLst>
            <pc:docMk/>
            <pc:sldMk cId="3501181340" sldId="566"/>
            <ac:spMk id="36" creationId="{96396AD2-4B90-FD2F-5246-DA3A9DAAA945}"/>
          </ac:spMkLst>
        </pc:spChg>
        <pc:spChg chg="mod">
          <ac:chgData name="Michal Kováč" userId="c866dcdddd639799" providerId="LiveId" clId="{C8ABB699-2B5E-4438-879F-E99145F90330}" dt="2022-12-16T12:15:11.720" v="2981" actId="165"/>
          <ac:spMkLst>
            <pc:docMk/>
            <pc:sldMk cId="3501181340" sldId="566"/>
            <ac:spMk id="37" creationId="{31BF1401-1893-21AE-1A84-1E79B8ED0AC7}"/>
          </ac:spMkLst>
        </pc:spChg>
        <pc:spChg chg="mod">
          <ac:chgData name="Michal Kováč" userId="c866dcdddd639799" providerId="LiveId" clId="{C8ABB699-2B5E-4438-879F-E99145F90330}" dt="2022-12-16T12:15:11.720" v="2981" actId="165"/>
          <ac:spMkLst>
            <pc:docMk/>
            <pc:sldMk cId="3501181340" sldId="566"/>
            <ac:spMk id="38" creationId="{15F6296E-3821-8F34-17BC-B1153B9167ED}"/>
          </ac:spMkLst>
        </pc:spChg>
        <pc:spChg chg="mod">
          <ac:chgData name="Michal Kováč" userId="c866dcdddd639799" providerId="LiveId" clId="{C8ABB699-2B5E-4438-879F-E99145F90330}" dt="2022-12-16T12:15:11.720" v="2981" actId="165"/>
          <ac:spMkLst>
            <pc:docMk/>
            <pc:sldMk cId="3501181340" sldId="566"/>
            <ac:spMk id="39" creationId="{B4AB327A-48C1-2AAD-4315-393A0F34240A}"/>
          </ac:spMkLst>
        </pc:spChg>
        <pc:spChg chg="mod">
          <ac:chgData name="Michal Kováč" userId="c866dcdddd639799" providerId="LiveId" clId="{C8ABB699-2B5E-4438-879F-E99145F90330}" dt="2022-12-16T12:15:11.720" v="2981" actId="165"/>
          <ac:spMkLst>
            <pc:docMk/>
            <pc:sldMk cId="3501181340" sldId="566"/>
            <ac:spMk id="40" creationId="{9D3CD322-5B6A-97CB-0FC9-C133F17A6EC0}"/>
          </ac:spMkLst>
        </pc:spChg>
        <pc:spChg chg="mod topLvl">
          <ac:chgData name="Michal Kováč" userId="c866dcdddd639799" providerId="LiveId" clId="{C8ABB699-2B5E-4438-879F-E99145F90330}" dt="2022-12-16T17:47:21.724" v="3486" actId="164"/>
          <ac:spMkLst>
            <pc:docMk/>
            <pc:sldMk cId="3501181340" sldId="566"/>
            <ac:spMk id="41" creationId="{C6750C4A-1BEE-8BBB-4586-DC381D55DEBF}"/>
          </ac:spMkLst>
        </pc:spChg>
        <pc:spChg chg="mod topLvl">
          <ac:chgData name="Michal Kováč" userId="c866dcdddd639799" providerId="LiveId" clId="{C8ABB699-2B5E-4438-879F-E99145F90330}" dt="2022-12-16T17:47:21.724" v="3486" actId="164"/>
          <ac:spMkLst>
            <pc:docMk/>
            <pc:sldMk cId="3501181340" sldId="566"/>
            <ac:spMk id="42" creationId="{1D40B70F-E4EC-1973-24C5-A327D17A5483}"/>
          </ac:spMkLst>
        </pc:spChg>
        <pc:spChg chg="mod topLvl">
          <ac:chgData name="Michal Kováč" userId="c866dcdddd639799" providerId="LiveId" clId="{C8ABB699-2B5E-4438-879F-E99145F90330}" dt="2022-12-16T17:47:21.724" v="3486" actId="164"/>
          <ac:spMkLst>
            <pc:docMk/>
            <pc:sldMk cId="3501181340" sldId="566"/>
            <ac:spMk id="43" creationId="{0C5D0EE3-1D5C-467A-ECEE-7B338B49FAC7}"/>
          </ac:spMkLst>
        </pc:spChg>
        <pc:spChg chg="add del mod topLvl">
          <ac:chgData name="Michal Kováč" userId="c866dcdddd639799" providerId="LiveId" clId="{C8ABB699-2B5E-4438-879F-E99145F90330}" dt="2022-12-16T17:47:21.724" v="3486" actId="164"/>
          <ac:spMkLst>
            <pc:docMk/>
            <pc:sldMk cId="3501181340" sldId="566"/>
            <ac:spMk id="44" creationId="{82C23578-E728-E041-84E5-F1D67A5A61A9}"/>
          </ac:spMkLst>
        </pc:spChg>
        <pc:spChg chg="mod topLvl">
          <ac:chgData name="Michal Kováč" userId="c866dcdddd639799" providerId="LiveId" clId="{C8ABB699-2B5E-4438-879F-E99145F90330}" dt="2022-12-16T17:47:21.724" v="3486" actId="164"/>
          <ac:spMkLst>
            <pc:docMk/>
            <pc:sldMk cId="3501181340" sldId="566"/>
            <ac:spMk id="45" creationId="{44FBD2D5-2D28-EF51-4939-2BB2D2FA4CC2}"/>
          </ac:spMkLst>
        </pc:spChg>
        <pc:spChg chg="mod topLvl">
          <ac:chgData name="Michal Kováč" userId="c866dcdddd639799" providerId="LiveId" clId="{C8ABB699-2B5E-4438-879F-E99145F90330}" dt="2022-12-16T17:47:21.724" v="3486" actId="164"/>
          <ac:spMkLst>
            <pc:docMk/>
            <pc:sldMk cId="3501181340" sldId="566"/>
            <ac:spMk id="46" creationId="{980F0410-E5D0-6D01-7900-35E8A924E798}"/>
          </ac:spMkLst>
        </pc:spChg>
        <pc:spChg chg="mod">
          <ac:chgData name="Michal Kováč" userId="c866dcdddd639799" providerId="LiveId" clId="{C8ABB699-2B5E-4438-879F-E99145F90330}" dt="2022-12-16T17:28:57.486" v="3190" actId="207"/>
          <ac:spMkLst>
            <pc:docMk/>
            <pc:sldMk cId="3501181340" sldId="566"/>
            <ac:spMk id="47" creationId="{8216509F-64B8-C356-BD00-126B5D1364E7}"/>
          </ac:spMkLst>
        </pc:spChg>
        <pc:spChg chg="mod">
          <ac:chgData name="Michal Kováč" userId="c866dcdddd639799" providerId="LiveId" clId="{C8ABB699-2B5E-4438-879F-E99145F90330}" dt="2022-12-16T17:28:57.486" v="3190" actId="207"/>
          <ac:spMkLst>
            <pc:docMk/>
            <pc:sldMk cId="3501181340" sldId="566"/>
            <ac:spMk id="48" creationId="{4CCEFE2F-0D9B-2914-D830-6BFA921BBC86}"/>
          </ac:spMkLst>
        </pc:spChg>
        <pc:spChg chg="mod">
          <ac:chgData name="Michal Kováč" userId="c866dcdddd639799" providerId="LiveId" clId="{C8ABB699-2B5E-4438-879F-E99145F90330}" dt="2022-12-16T12:15:11.720" v="2981" actId="165"/>
          <ac:spMkLst>
            <pc:docMk/>
            <pc:sldMk cId="3501181340" sldId="566"/>
            <ac:spMk id="49" creationId="{39317796-5A23-7756-F173-B58494D4552D}"/>
          </ac:spMkLst>
        </pc:spChg>
        <pc:spChg chg="mod">
          <ac:chgData name="Michal Kováč" userId="c866dcdddd639799" providerId="LiveId" clId="{C8ABB699-2B5E-4438-879F-E99145F90330}" dt="2022-12-16T12:15:11.720" v="2981" actId="165"/>
          <ac:spMkLst>
            <pc:docMk/>
            <pc:sldMk cId="3501181340" sldId="566"/>
            <ac:spMk id="50" creationId="{6868649C-5B6A-567D-F7B1-E99DD67806B7}"/>
          </ac:spMkLst>
        </pc:spChg>
        <pc:spChg chg="mod">
          <ac:chgData name="Michal Kováč" userId="c866dcdddd639799" providerId="LiveId" clId="{C8ABB699-2B5E-4438-879F-E99145F90330}" dt="2022-12-16T12:15:11.720" v="2981" actId="165"/>
          <ac:spMkLst>
            <pc:docMk/>
            <pc:sldMk cId="3501181340" sldId="566"/>
            <ac:spMk id="51" creationId="{52794E7A-7F72-8799-8B5E-2182071AF752}"/>
          </ac:spMkLst>
        </pc:spChg>
        <pc:spChg chg="mod">
          <ac:chgData name="Michal Kováč" userId="c866dcdddd639799" providerId="LiveId" clId="{C8ABB699-2B5E-4438-879F-E99145F90330}" dt="2022-12-16T12:15:11.720" v="2981" actId="165"/>
          <ac:spMkLst>
            <pc:docMk/>
            <pc:sldMk cId="3501181340" sldId="566"/>
            <ac:spMk id="52" creationId="{5753CE02-CABF-F0E6-0E75-248A175FAD33}"/>
          </ac:spMkLst>
        </pc:spChg>
        <pc:spChg chg="mod">
          <ac:chgData name="Michal Kováč" userId="c866dcdddd639799" providerId="LiveId" clId="{C8ABB699-2B5E-4438-879F-E99145F90330}" dt="2022-12-16T12:15:11.720" v="2981" actId="165"/>
          <ac:spMkLst>
            <pc:docMk/>
            <pc:sldMk cId="3501181340" sldId="566"/>
            <ac:spMk id="53" creationId="{35BCC536-CBD3-69A8-56CB-542CECFFC65F}"/>
          </ac:spMkLst>
        </pc:spChg>
        <pc:spChg chg="mod">
          <ac:chgData name="Michal Kováč" userId="c866dcdddd639799" providerId="LiveId" clId="{C8ABB699-2B5E-4438-879F-E99145F90330}" dt="2022-12-16T12:15:11.720" v="2981" actId="165"/>
          <ac:spMkLst>
            <pc:docMk/>
            <pc:sldMk cId="3501181340" sldId="566"/>
            <ac:spMk id="54" creationId="{2702742C-122A-5961-7EF7-BCB31B39B73C}"/>
          </ac:spMkLst>
        </pc:spChg>
        <pc:spChg chg="mod">
          <ac:chgData name="Michal Kováč" userId="c866dcdddd639799" providerId="LiveId" clId="{C8ABB699-2B5E-4438-879F-E99145F90330}" dt="2022-12-16T12:15:11.720" v="2981" actId="165"/>
          <ac:spMkLst>
            <pc:docMk/>
            <pc:sldMk cId="3501181340" sldId="566"/>
            <ac:spMk id="55" creationId="{8F2A569F-5A6C-6CC4-E04E-93C05E9AEB76}"/>
          </ac:spMkLst>
        </pc:spChg>
        <pc:spChg chg="mod">
          <ac:chgData name="Michal Kováč" userId="c866dcdddd639799" providerId="LiveId" clId="{C8ABB699-2B5E-4438-879F-E99145F90330}" dt="2022-12-16T12:15:11.720" v="2981" actId="165"/>
          <ac:spMkLst>
            <pc:docMk/>
            <pc:sldMk cId="3501181340" sldId="566"/>
            <ac:spMk id="56" creationId="{153B0D33-6148-74DF-7317-2935057EEFA6}"/>
          </ac:spMkLst>
        </pc:spChg>
        <pc:spChg chg="mod">
          <ac:chgData name="Michal Kováč" userId="c866dcdddd639799" providerId="LiveId" clId="{C8ABB699-2B5E-4438-879F-E99145F90330}" dt="2022-12-16T12:15:11.720" v="2981" actId="165"/>
          <ac:spMkLst>
            <pc:docMk/>
            <pc:sldMk cId="3501181340" sldId="566"/>
            <ac:spMk id="57" creationId="{CF566012-174D-41F0-BD69-C8E963696298}"/>
          </ac:spMkLst>
        </pc:spChg>
        <pc:spChg chg="mod">
          <ac:chgData name="Michal Kováč" userId="c866dcdddd639799" providerId="LiveId" clId="{C8ABB699-2B5E-4438-879F-E99145F90330}" dt="2022-12-16T12:15:11.720" v="2981" actId="165"/>
          <ac:spMkLst>
            <pc:docMk/>
            <pc:sldMk cId="3501181340" sldId="566"/>
            <ac:spMk id="58" creationId="{E39F9206-9282-F409-842A-FDE4E9DB4092}"/>
          </ac:spMkLst>
        </pc:spChg>
        <pc:spChg chg="mod">
          <ac:chgData name="Michal Kováč" userId="c866dcdddd639799" providerId="LiveId" clId="{C8ABB699-2B5E-4438-879F-E99145F90330}" dt="2022-12-16T12:15:11.720" v="2981" actId="165"/>
          <ac:spMkLst>
            <pc:docMk/>
            <pc:sldMk cId="3501181340" sldId="566"/>
            <ac:spMk id="59" creationId="{37CEA021-3D51-8B0A-F180-4C8756B96D22}"/>
          </ac:spMkLst>
        </pc:spChg>
        <pc:spChg chg="mod">
          <ac:chgData name="Michal Kováč" userId="c866dcdddd639799" providerId="LiveId" clId="{C8ABB699-2B5E-4438-879F-E99145F90330}" dt="2022-12-16T12:15:11.720" v="2981" actId="165"/>
          <ac:spMkLst>
            <pc:docMk/>
            <pc:sldMk cId="3501181340" sldId="566"/>
            <ac:spMk id="60" creationId="{970868ED-29F6-7F3D-C572-287E0596DD0F}"/>
          </ac:spMkLst>
        </pc:spChg>
        <pc:spChg chg="mod">
          <ac:chgData name="Michal Kováč" userId="c866dcdddd639799" providerId="LiveId" clId="{C8ABB699-2B5E-4438-879F-E99145F90330}" dt="2022-12-16T12:15:11.720" v="2981" actId="165"/>
          <ac:spMkLst>
            <pc:docMk/>
            <pc:sldMk cId="3501181340" sldId="566"/>
            <ac:spMk id="61" creationId="{59F5C562-A264-25FB-D80C-6767D791F2B8}"/>
          </ac:spMkLst>
        </pc:spChg>
        <pc:spChg chg="mod">
          <ac:chgData name="Michal Kováč" userId="c866dcdddd639799" providerId="LiveId" clId="{C8ABB699-2B5E-4438-879F-E99145F90330}" dt="2022-12-16T12:15:11.720" v="2981" actId="165"/>
          <ac:spMkLst>
            <pc:docMk/>
            <pc:sldMk cId="3501181340" sldId="566"/>
            <ac:spMk id="62" creationId="{F72CC125-5350-0C08-1B59-F720A6BCCB1B}"/>
          </ac:spMkLst>
        </pc:spChg>
        <pc:spChg chg="add del mod">
          <ac:chgData name="Michal Kováč" userId="c866dcdddd639799" providerId="LiveId" clId="{C8ABB699-2B5E-4438-879F-E99145F90330}" dt="2022-12-16T12:28:31.812" v="3110" actId="478"/>
          <ac:spMkLst>
            <pc:docMk/>
            <pc:sldMk cId="3501181340" sldId="566"/>
            <ac:spMk id="63" creationId="{F23DEAF8-72DA-1EA9-97EB-63BDFA906F4D}"/>
          </ac:spMkLst>
        </pc:spChg>
        <pc:spChg chg="add mod">
          <ac:chgData name="Michal Kováč" userId="c866dcdddd639799" providerId="LiveId" clId="{C8ABB699-2B5E-4438-879F-E99145F90330}" dt="2022-12-16T17:47:21.724" v="3486" actId="164"/>
          <ac:spMkLst>
            <pc:docMk/>
            <pc:sldMk cId="3501181340" sldId="566"/>
            <ac:spMk id="65" creationId="{DADF7781-798E-DAAE-DB07-C2D5547EFE20}"/>
          </ac:spMkLst>
        </pc:spChg>
        <pc:spChg chg="add mod">
          <ac:chgData name="Michal Kováč" userId="c866dcdddd639799" providerId="LiveId" clId="{C8ABB699-2B5E-4438-879F-E99145F90330}" dt="2022-12-16T17:47:21.724" v="3486" actId="164"/>
          <ac:spMkLst>
            <pc:docMk/>
            <pc:sldMk cId="3501181340" sldId="566"/>
            <ac:spMk id="66" creationId="{2233A1D9-D533-5F53-2866-521B838A78FA}"/>
          </ac:spMkLst>
        </pc:spChg>
        <pc:spChg chg="add mod">
          <ac:chgData name="Michal Kováč" userId="c866dcdddd639799" providerId="LiveId" clId="{C8ABB699-2B5E-4438-879F-E99145F90330}" dt="2022-12-16T17:50:10.741" v="3551" actId="20577"/>
          <ac:spMkLst>
            <pc:docMk/>
            <pc:sldMk cId="3501181340" sldId="566"/>
            <ac:spMk id="69" creationId="{A8ABB906-B419-CE0E-667E-2EBC55E97D4B}"/>
          </ac:spMkLst>
        </pc:spChg>
        <pc:grpChg chg="add del mod">
          <ac:chgData name="Michal Kováč" userId="c866dcdddd639799" providerId="LiveId" clId="{C8ABB699-2B5E-4438-879F-E99145F90330}" dt="2022-12-16T12:15:11.720" v="2981" actId="165"/>
          <ac:grpSpMkLst>
            <pc:docMk/>
            <pc:sldMk cId="3501181340" sldId="566"/>
            <ac:grpSpMk id="2" creationId="{38FC4322-9A52-732B-FAFB-44D59681106E}"/>
          </ac:grpSpMkLst>
        </pc:grpChg>
        <pc:grpChg chg="mod topLvl">
          <ac:chgData name="Michal Kováč" userId="c866dcdddd639799" providerId="LiveId" clId="{C8ABB699-2B5E-4438-879F-E99145F90330}" dt="2022-12-16T17:47:21.724" v="3486" actId="164"/>
          <ac:grpSpMkLst>
            <pc:docMk/>
            <pc:sldMk cId="3501181340" sldId="566"/>
            <ac:grpSpMk id="7" creationId="{65DE212C-2C7A-8625-D1AD-EBF88E89C731}"/>
          </ac:grpSpMkLst>
        </pc:grpChg>
        <pc:grpChg chg="mod topLvl">
          <ac:chgData name="Michal Kováč" userId="c866dcdddd639799" providerId="LiveId" clId="{C8ABB699-2B5E-4438-879F-E99145F90330}" dt="2022-12-16T17:47:21.724" v="3486" actId="164"/>
          <ac:grpSpMkLst>
            <pc:docMk/>
            <pc:sldMk cId="3501181340" sldId="566"/>
            <ac:grpSpMk id="8" creationId="{6FEB4F37-80B2-F02A-A210-C3C6605D4E57}"/>
          </ac:grpSpMkLst>
        </pc:grpChg>
        <pc:grpChg chg="mod topLvl">
          <ac:chgData name="Michal Kováč" userId="c866dcdddd639799" providerId="LiveId" clId="{C8ABB699-2B5E-4438-879F-E99145F90330}" dt="2022-12-16T17:47:21.724" v="3486" actId="164"/>
          <ac:grpSpMkLst>
            <pc:docMk/>
            <pc:sldMk cId="3501181340" sldId="566"/>
            <ac:grpSpMk id="9" creationId="{C7866A5C-EAEF-631C-1AC7-EB87FAF42F73}"/>
          </ac:grpSpMkLst>
        </pc:grpChg>
        <pc:grpChg chg="mod topLvl">
          <ac:chgData name="Michal Kováč" userId="c866dcdddd639799" providerId="LiveId" clId="{C8ABB699-2B5E-4438-879F-E99145F90330}" dt="2022-12-16T17:47:21.724" v="3486" actId="164"/>
          <ac:grpSpMkLst>
            <pc:docMk/>
            <pc:sldMk cId="3501181340" sldId="566"/>
            <ac:grpSpMk id="10" creationId="{AF5D56C2-2689-6ADA-A928-120EE3A12D7C}"/>
          </ac:grpSpMkLst>
        </pc:grpChg>
        <pc:grpChg chg="mod topLvl">
          <ac:chgData name="Michal Kováč" userId="c866dcdddd639799" providerId="LiveId" clId="{C8ABB699-2B5E-4438-879F-E99145F90330}" dt="2022-12-16T17:47:21.724" v="3486" actId="164"/>
          <ac:grpSpMkLst>
            <pc:docMk/>
            <pc:sldMk cId="3501181340" sldId="566"/>
            <ac:grpSpMk id="11" creationId="{F2E0C1FD-DBD7-9D4D-A18E-15455F042008}"/>
          </ac:grpSpMkLst>
        </pc:grpChg>
        <pc:grpChg chg="mod topLvl">
          <ac:chgData name="Michal Kováč" userId="c866dcdddd639799" providerId="LiveId" clId="{C8ABB699-2B5E-4438-879F-E99145F90330}" dt="2022-12-16T17:47:21.724" v="3486" actId="164"/>
          <ac:grpSpMkLst>
            <pc:docMk/>
            <pc:sldMk cId="3501181340" sldId="566"/>
            <ac:grpSpMk id="12" creationId="{9839E785-1772-6C51-E52D-7FE4EAE6E49D}"/>
          </ac:grpSpMkLst>
        </pc:grpChg>
        <pc:grpChg chg="mod topLvl">
          <ac:chgData name="Michal Kováč" userId="c866dcdddd639799" providerId="LiveId" clId="{C8ABB699-2B5E-4438-879F-E99145F90330}" dt="2022-12-16T17:47:21.724" v="3486" actId="164"/>
          <ac:grpSpMkLst>
            <pc:docMk/>
            <pc:sldMk cId="3501181340" sldId="566"/>
            <ac:grpSpMk id="13" creationId="{25525C1C-81D4-4C4E-29B9-74686525C150}"/>
          </ac:grpSpMkLst>
        </pc:grpChg>
        <pc:grpChg chg="mod topLvl">
          <ac:chgData name="Michal Kováč" userId="c866dcdddd639799" providerId="LiveId" clId="{C8ABB699-2B5E-4438-879F-E99145F90330}" dt="2022-12-16T17:47:21.724" v="3486" actId="164"/>
          <ac:grpSpMkLst>
            <pc:docMk/>
            <pc:sldMk cId="3501181340" sldId="566"/>
            <ac:grpSpMk id="14" creationId="{3444E40C-7C64-758D-B354-C6797218140E}"/>
          </ac:grpSpMkLst>
        </pc:grpChg>
        <pc:grpChg chg="del mod topLvl">
          <ac:chgData name="Michal Kováč" userId="c866dcdddd639799" providerId="LiveId" clId="{C8ABB699-2B5E-4438-879F-E99145F90330}" dt="2022-12-16T12:16:36.623" v="2991" actId="165"/>
          <ac:grpSpMkLst>
            <pc:docMk/>
            <pc:sldMk cId="3501181340" sldId="566"/>
            <ac:grpSpMk id="17" creationId="{E86D7626-15A5-A944-8874-8E042C199F5F}"/>
          </ac:grpSpMkLst>
        </pc:grpChg>
        <pc:grpChg chg="mod topLvl">
          <ac:chgData name="Michal Kováč" userId="c866dcdddd639799" providerId="LiveId" clId="{C8ABB699-2B5E-4438-879F-E99145F90330}" dt="2022-12-16T17:47:21.724" v="3486" actId="164"/>
          <ac:grpSpMkLst>
            <pc:docMk/>
            <pc:sldMk cId="3501181340" sldId="566"/>
            <ac:grpSpMk id="18" creationId="{ED3A8D00-AFE0-BBBF-40AD-37A3C02F7C0C}"/>
          </ac:grpSpMkLst>
        </pc:grpChg>
        <pc:grpChg chg="mod topLvl">
          <ac:chgData name="Michal Kováč" userId="c866dcdddd639799" providerId="LiveId" clId="{C8ABB699-2B5E-4438-879F-E99145F90330}" dt="2022-12-16T17:47:21.724" v="3486" actId="164"/>
          <ac:grpSpMkLst>
            <pc:docMk/>
            <pc:sldMk cId="3501181340" sldId="566"/>
            <ac:grpSpMk id="24" creationId="{63BA9EA2-3A0B-9D06-54B2-EF8BE94F6E1D}"/>
          </ac:grpSpMkLst>
        </pc:grpChg>
        <pc:grpChg chg="add del mod">
          <ac:chgData name="Michal Kováč" userId="c866dcdddd639799" providerId="LiveId" clId="{C8ABB699-2B5E-4438-879F-E99145F90330}" dt="2022-12-16T17:47:28.379" v="3489" actId="164"/>
          <ac:grpSpMkLst>
            <pc:docMk/>
            <pc:sldMk cId="3501181340" sldId="566"/>
            <ac:grpSpMk id="67" creationId="{70CB0072-88A5-C67E-073D-5E60D0248EAF}"/>
          </ac:grpSpMkLst>
        </pc:grpChg>
        <pc:grpChg chg="add del mod">
          <ac:chgData name="Michal Kováč" userId="c866dcdddd639799" providerId="LiveId" clId="{C8ABB699-2B5E-4438-879F-E99145F90330}" dt="2022-12-16T17:47:29.793" v="3490" actId="21"/>
          <ac:grpSpMkLst>
            <pc:docMk/>
            <pc:sldMk cId="3501181340" sldId="566"/>
            <ac:grpSpMk id="68" creationId="{431D75B6-2E54-C27B-3B9E-9BE65CBDA66A}"/>
          </ac:grpSpMkLst>
        </pc:grpChg>
        <pc:cxnChg chg="add mod">
          <ac:chgData name="Michal Kováč" userId="c866dcdddd639799" providerId="LiveId" clId="{C8ABB699-2B5E-4438-879F-E99145F90330}" dt="2022-12-16T17:47:21.724" v="3486" actId="164"/>
          <ac:cxnSpMkLst>
            <pc:docMk/>
            <pc:sldMk cId="3501181340" sldId="566"/>
            <ac:cxnSpMk id="3" creationId="{9445E68D-DD09-6443-8DFB-5C10A808B303}"/>
          </ac:cxnSpMkLst>
        </pc:cxnChg>
        <pc:cxnChg chg="add mod">
          <ac:chgData name="Michal Kováč" userId="c866dcdddd639799" providerId="LiveId" clId="{C8ABB699-2B5E-4438-879F-E99145F90330}" dt="2022-12-16T17:47:21.724" v="3486" actId="164"/>
          <ac:cxnSpMkLst>
            <pc:docMk/>
            <pc:sldMk cId="3501181340" sldId="566"/>
            <ac:cxnSpMk id="15" creationId="{02EF820E-042D-93A8-1D6D-7699A558700C}"/>
          </ac:cxnSpMkLst>
        </pc:cxnChg>
        <pc:cxnChg chg="mod topLvl">
          <ac:chgData name="Michal Kováč" userId="c866dcdddd639799" providerId="LiveId" clId="{C8ABB699-2B5E-4438-879F-E99145F90330}" dt="2022-12-16T17:47:21.724" v="3486" actId="164"/>
          <ac:cxnSpMkLst>
            <pc:docMk/>
            <pc:sldMk cId="3501181340" sldId="566"/>
            <ac:cxnSpMk id="19" creationId="{CB1CC5C2-212F-F2DC-AE56-768B16BA28ED}"/>
          </ac:cxnSpMkLst>
        </pc:cxnChg>
      </pc:sldChg>
      <pc:sldChg chg="addSp modSp del mod">
        <pc:chgData name="Michal Kováč" userId="c866dcdddd639799" providerId="LiveId" clId="{C8ABB699-2B5E-4438-879F-E99145F90330}" dt="2022-12-16T11:22:02.294" v="2602" actId="47"/>
        <pc:sldMkLst>
          <pc:docMk/>
          <pc:sldMk cId="98935687" sldId="567"/>
        </pc:sldMkLst>
        <pc:spChg chg="mod">
          <ac:chgData name="Michal Kováč" userId="c866dcdddd639799" providerId="LiveId" clId="{C8ABB699-2B5E-4438-879F-E99145F90330}" dt="2022-12-15T12:45:39.826" v="88" actId="20577"/>
          <ac:spMkLst>
            <pc:docMk/>
            <pc:sldMk cId="98935687" sldId="567"/>
            <ac:spMk id="8" creationId="{46A51826-36A5-7854-F97B-D5243742827A}"/>
          </ac:spMkLst>
        </pc:spChg>
        <pc:spChg chg="mod">
          <ac:chgData name="Michal Kováč" userId="c866dcdddd639799" providerId="LiveId" clId="{C8ABB699-2B5E-4438-879F-E99145F90330}" dt="2022-12-15T12:45:48.973" v="97" actId="20577"/>
          <ac:spMkLst>
            <pc:docMk/>
            <pc:sldMk cId="98935687" sldId="567"/>
            <ac:spMk id="12" creationId="{E6D4ECE5-7C01-8508-1C56-91709F0C49AF}"/>
          </ac:spMkLst>
        </pc:spChg>
        <pc:spChg chg="add mod">
          <ac:chgData name="Michal Kováč" userId="c866dcdddd639799" providerId="LiveId" clId="{C8ABB699-2B5E-4438-879F-E99145F90330}" dt="2022-12-16T09:54:24.709" v="2182"/>
          <ac:spMkLst>
            <pc:docMk/>
            <pc:sldMk cId="98935687" sldId="567"/>
            <ac:spMk id="21" creationId="{CC749C7A-4195-3C8D-5EF9-0EC340377012}"/>
          </ac:spMkLst>
        </pc:spChg>
      </pc:sldChg>
      <pc:sldChg chg="addSp delSp modSp del mod">
        <pc:chgData name="Michal Kováč" userId="c866dcdddd639799" providerId="LiveId" clId="{C8ABB699-2B5E-4438-879F-E99145F90330}" dt="2024-02-13T09:26:25.777" v="13476" actId="47"/>
        <pc:sldMkLst>
          <pc:docMk/>
          <pc:sldMk cId="2488588058" sldId="568"/>
        </pc:sldMkLst>
        <pc:spChg chg="mod ord topLvl">
          <ac:chgData name="Michal Kováč" userId="c866dcdddd639799" providerId="LiveId" clId="{C8ABB699-2B5E-4438-879F-E99145F90330}" dt="2023-02-14T13:33:27.252" v="13380" actId="164"/>
          <ac:spMkLst>
            <pc:docMk/>
            <pc:sldMk cId="2488588058" sldId="568"/>
            <ac:spMk id="3" creationId="{325985FD-3BCC-4C0F-CD19-30C58F26C90B}"/>
          </ac:spMkLst>
        </pc:spChg>
        <pc:grpChg chg="del">
          <ac:chgData name="Michal Kováč" userId="c866dcdddd639799" providerId="LiveId" clId="{C8ABB699-2B5E-4438-879F-E99145F90330}" dt="2023-01-10T13:50:34.508" v="13328" actId="478"/>
          <ac:grpSpMkLst>
            <pc:docMk/>
            <pc:sldMk cId="2488588058" sldId="568"/>
            <ac:grpSpMk id="2" creationId="{553241F4-EEA1-0B5F-96E6-C041364A7C03}"/>
          </ac:grpSpMkLst>
        </pc:grpChg>
        <pc:grpChg chg="add mod">
          <ac:chgData name="Michal Kováč" userId="c866dcdddd639799" providerId="LiveId" clId="{C8ABB699-2B5E-4438-879F-E99145F90330}" dt="2023-02-14T13:33:33.067" v="13382" actId="12789"/>
          <ac:grpSpMkLst>
            <pc:docMk/>
            <pc:sldMk cId="2488588058" sldId="568"/>
            <ac:grpSpMk id="6" creationId="{751C332D-8BE3-9264-AC77-5DD4DB03A4E6}"/>
          </ac:grpSpMkLst>
        </pc:grpChg>
        <pc:picChg chg="add mod">
          <ac:chgData name="Michal Kováč" userId="c866dcdddd639799" providerId="LiveId" clId="{C8ABB699-2B5E-4438-879F-E99145F90330}" dt="2023-02-14T13:33:27.252" v="13380" actId="164"/>
          <ac:picMkLst>
            <pc:docMk/>
            <pc:sldMk cId="2488588058" sldId="568"/>
            <ac:picMk id="5" creationId="{1AE34952-CB02-8785-9257-47BA85C81F86}"/>
          </ac:picMkLst>
        </pc:picChg>
        <pc:picChg chg="del topLvl">
          <ac:chgData name="Michal Kováč" userId="c866dcdddd639799" providerId="LiveId" clId="{C8ABB699-2B5E-4438-879F-E99145F90330}" dt="2023-01-10T13:50:34.508" v="13328" actId="478"/>
          <ac:picMkLst>
            <pc:docMk/>
            <pc:sldMk cId="2488588058" sldId="568"/>
            <ac:picMk id="6" creationId="{5CC11D43-5A60-AC84-B27A-4433BD296FA9}"/>
          </ac:picMkLst>
        </pc:picChg>
      </pc:sldChg>
      <pc:sldChg chg="del ord">
        <pc:chgData name="Michal Kováč" userId="c866dcdddd639799" providerId="LiveId" clId="{C8ABB699-2B5E-4438-879F-E99145F90330}" dt="2022-12-15T15:59:47.583" v="1130" actId="47"/>
        <pc:sldMkLst>
          <pc:docMk/>
          <pc:sldMk cId="3938042128" sldId="571"/>
        </pc:sldMkLst>
      </pc:sldChg>
      <pc:sldChg chg="del">
        <pc:chgData name="Michal Kováč" userId="c866dcdddd639799" providerId="LiveId" clId="{C8ABB699-2B5E-4438-879F-E99145F90330}" dt="2022-12-16T19:33:08.215" v="4518" actId="47"/>
        <pc:sldMkLst>
          <pc:docMk/>
          <pc:sldMk cId="403695457" sldId="572"/>
        </pc:sldMkLst>
      </pc:sldChg>
      <pc:sldChg chg="del">
        <pc:chgData name="Michal Kováč" userId="c866dcdddd639799" providerId="LiveId" clId="{C8ABB699-2B5E-4438-879F-E99145F90330}" dt="2022-12-16T19:33:08.215" v="4518" actId="47"/>
        <pc:sldMkLst>
          <pc:docMk/>
          <pc:sldMk cId="3220773525" sldId="576"/>
        </pc:sldMkLst>
      </pc:sldChg>
      <pc:sldChg chg="del">
        <pc:chgData name="Michal Kováč" userId="c866dcdddd639799" providerId="LiveId" clId="{C8ABB699-2B5E-4438-879F-E99145F90330}" dt="2022-12-16T19:33:08.215" v="4518" actId="47"/>
        <pc:sldMkLst>
          <pc:docMk/>
          <pc:sldMk cId="982265815" sldId="577"/>
        </pc:sldMkLst>
      </pc:sldChg>
      <pc:sldChg chg="del">
        <pc:chgData name="Michal Kováč" userId="c866dcdddd639799" providerId="LiveId" clId="{C8ABB699-2B5E-4438-879F-E99145F90330}" dt="2022-12-16T19:33:08.215" v="4518" actId="47"/>
        <pc:sldMkLst>
          <pc:docMk/>
          <pc:sldMk cId="723556816" sldId="578"/>
        </pc:sldMkLst>
      </pc:sldChg>
      <pc:sldChg chg="del">
        <pc:chgData name="Michal Kováč" userId="c866dcdddd639799" providerId="LiveId" clId="{C8ABB699-2B5E-4438-879F-E99145F90330}" dt="2022-12-16T19:33:08.215" v="4518" actId="47"/>
        <pc:sldMkLst>
          <pc:docMk/>
          <pc:sldMk cId="784979760" sldId="580"/>
        </pc:sldMkLst>
      </pc:sldChg>
      <pc:sldChg chg="del">
        <pc:chgData name="Michal Kováč" userId="c866dcdddd639799" providerId="LiveId" clId="{C8ABB699-2B5E-4438-879F-E99145F90330}" dt="2022-12-16T19:33:08.215" v="4518" actId="47"/>
        <pc:sldMkLst>
          <pc:docMk/>
          <pc:sldMk cId="627012756" sldId="581"/>
        </pc:sldMkLst>
      </pc:sldChg>
      <pc:sldChg chg="addSp delSp modSp mod">
        <pc:chgData name="Michal Kováč" userId="c866dcdddd639799" providerId="LiveId" clId="{C8ABB699-2B5E-4438-879F-E99145F90330}" dt="2023-01-02T14:33:13.634" v="9543" actId="255"/>
        <pc:sldMkLst>
          <pc:docMk/>
          <pc:sldMk cId="594997848" sldId="585"/>
        </pc:sldMkLst>
        <pc:spChg chg="mod">
          <ac:chgData name="Michal Kováč" userId="c866dcdddd639799" providerId="LiveId" clId="{C8ABB699-2B5E-4438-879F-E99145F90330}" dt="2022-12-15T15:34:27.220" v="705" actId="1076"/>
          <ac:spMkLst>
            <pc:docMk/>
            <pc:sldMk cId="594997848" sldId="585"/>
            <ac:spMk id="2" creationId="{3C1FE53D-E7B1-C204-4DA7-745F7C7F2CD2}"/>
          </ac:spMkLst>
        </pc:spChg>
        <pc:spChg chg="add mod">
          <ac:chgData name="Michal Kováč" userId="c866dcdddd639799" providerId="LiveId" clId="{C8ABB699-2B5E-4438-879F-E99145F90330}" dt="2022-12-16T18:06:32.148" v="3757" actId="20577"/>
          <ac:spMkLst>
            <pc:docMk/>
            <pc:sldMk cId="594997848" sldId="585"/>
            <ac:spMk id="3" creationId="{59844040-23D0-FD0C-D164-FEBAC186AA88}"/>
          </ac:spMkLst>
        </pc:spChg>
        <pc:spChg chg="add mod">
          <ac:chgData name="Michal Kováč" userId="c866dcdddd639799" providerId="LiveId" clId="{C8ABB699-2B5E-4438-879F-E99145F90330}" dt="2022-12-15T16:54:14.616" v="1989" actId="165"/>
          <ac:spMkLst>
            <pc:docMk/>
            <pc:sldMk cId="594997848" sldId="585"/>
            <ac:spMk id="4" creationId="{CDFBC0EF-BD83-C4FD-8F21-5661D1BF3D88}"/>
          </ac:spMkLst>
        </pc:spChg>
        <pc:spChg chg="mod">
          <ac:chgData name="Michal Kováč" userId="c866dcdddd639799" providerId="LiveId" clId="{C8ABB699-2B5E-4438-879F-E99145F90330}" dt="2022-12-16T18:07:06.179" v="3759" actId="20577"/>
          <ac:spMkLst>
            <pc:docMk/>
            <pc:sldMk cId="594997848" sldId="585"/>
            <ac:spMk id="6" creationId="{D76C7B94-817B-382F-1690-ACB4385F3BF5}"/>
          </ac:spMkLst>
        </pc:spChg>
        <pc:spChg chg="mod">
          <ac:chgData name="Michal Kováč" userId="c866dcdddd639799" providerId="LiveId" clId="{C8ABB699-2B5E-4438-879F-E99145F90330}" dt="2023-01-02T14:33:13.634" v="9543" actId="255"/>
          <ac:spMkLst>
            <pc:docMk/>
            <pc:sldMk cId="594997848" sldId="585"/>
            <ac:spMk id="10" creationId="{A6D67D4C-3415-F28C-3552-0780EB2F9E43}"/>
          </ac:spMkLst>
        </pc:spChg>
        <pc:spChg chg="mod">
          <ac:chgData name="Michal Kováč" userId="c866dcdddd639799" providerId="LiveId" clId="{C8ABB699-2B5E-4438-879F-E99145F90330}" dt="2022-12-15T16:54:14.616" v="1989" actId="165"/>
          <ac:spMkLst>
            <pc:docMk/>
            <pc:sldMk cId="594997848" sldId="585"/>
            <ac:spMk id="12" creationId="{1A5A263D-E9CA-B189-390F-0ED05ACFB99C}"/>
          </ac:spMkLst>
        </pc:spChg>
        <pc:spChg chg="mod">
          <ac:chgData name="Michal Kováč" userId="c866dcdddd639799" providerId="LiveId" clId="{C8ABB699-2B5E-4438-879F-E99145F90330}" dt="2022-12-15T16:54:14.616" v="1989" actId="165"/>
          <ac:spMkLst>
            <pc:docMk/>
            <pc:sldMk cId="594997848" sldId="585"/>
            <ac:spMk id="14" creationId="{209CDEE5-96FB-3C1E-3531-4B1E348FA6A7}"/>
          </ac:spMkLst>
        </pc:spChg>
        <pc:spChg chg="mod">
          <ac:chgData name="Michal Kováč" userId="c866dcdddd639799" providerId="LiveId" clId="{C8ABB699-2B5E-4438-879F-E99145F90330}" dt="2022-12-16T18:06:39.226" v="3758" actId="20577"/>
          <ac:spMkLst>
            <pc:docMk/>
            <pc:sldMk cId="594997848" sldId="585"/>
            <ac:spMk id="17" creationId="{2B1AAB24-619D-F9F7-78ED-878244732760}"/>
          </ac:spMkLst>
        </pc:spChg>
        <pc:spChg chg="mod">
          <ac:chgData name="Michal Kováč" userId="c866dcdddd639799" providerId="LiveId" clId="{C8ABB699-2B5E-4438-879F-E99145F90330}" dt="2022-12-15T16:54:14.616" v="1989" actId="165"/>
          <ac:spMkLst>
            <pc:docMk/>
            <pc:sldMk cId="594997848" sldId="585"/>
            <ac:spMk id="18" creationId="{E57A8220-46BB-A728-AB02-EE211712D8B1}"/>
          </ac:spMkLst>
        </pc:spChg>
        <pc:grpChg chg="add mod">
          <ac:chgData name="Michal Kováč" userId="c866dcdddd639799" providerId="LiveId" clId="{C8ABB699-2B5E-4438-879F-E99145F90330}" dt="2022-12-15T15:34:42.356" v="718" actId="164"/>
          <ac:grpSpMkLst>
            <pc:docMk/>
            <pc:sldMk cId="594997848" sldId="585"/>
            <ac:grpSpMk id="11" creationId="{5BE152A5-D5FE-E056-3ED9-39387CEB7AFC}"/>
          </ac:grpSpMkLst>
        </pc:grpChg>
        <pc:grpChg chg="add mod topLvl">
          <ac:chgData name="Michal Kováč" userId="c866dcdddd639799" providerId="LiveId" clId="{C8ABB699-2B5E-4438-879F-E99145F90330}" dt="2022-12-15T16:54:14.616" v="1989" actId="165"/>
          <ac:grpSpMkLst>
            <pc:docMk/>
            <pc:sldMk cId="594997848" sldId="585"/>
            <ac:grpSpMk id="13" creationId="{80D35A01-3FD2-BB12-94B8-A733A5C1EB87}"/>
          </ac:grpSpMkLst>
        </pc:grpChg>
        <pc:grpChg chg="add del mod">
          <ac:chgData name="Michal Kováč" userId="c866dcdddd639799" providerId="LiveId" clId="{C8ABB699-2B5E-4438-879F-E99145F90330}" dt="2022-12-15T16:54:14.616" v="1989" actId="165"/>
          <ac:grpSpMkLst>
            <pc:docMk/>
            <pc:sldMk cId="594997848" sldId="585"/>
            <ac:grpSpMk id="15" creationId="{92DD5871-7FA9-D1D1-F8FE-AAEFC7758DAE}"/>
          </ac:grpSpMkLst>
        </pc:grpChg>
        <pc:grpChg chg="mod topLvl">
          <ac:chgData name="Michal Kováč" userId="c866dcdddd639799" providerId="LiveId" clId="{C8ABB699-2B5E-4438-879F-E99145F90330}" dt="2022-12-15T16:54:14.616" v="1989" actId="165"/>
          <ac:grpSpMkLst>
            <pc:docMk/>
            <pc:sldMk cId="594997848" sldId="585"/>
            <ac:grpSpMk id="22" creationId="{071F1581-0D18-2422-6B69-4A6A782275BA}"/>
          </ac:grpSpMkLst>
        </pc:grpChg>
        <pc:grpChg chg="mod topLvl">
          <ac:chgData name="Michal Kováč" userId="c866dcdddd639799" providerId="LiveId" clId="{C8ABB699-2B5E-4438-879F-E99145F90330}" dt="2022-12-15T16:54:48.557" v="1991" actId="554"/>
          <ac:grpSpMkLst>
            <pc:docMk/>
            <pc:sldMk cId="594997848" sldId="585"/>
            <ac:grpSpMk id="23" creationId="{848EB5FC-1DD2-4156-E161-A9B37430A673}"/>
          </ac:grpSpMkLst>
        </pc:grpChg>
        <pc:grpChg chg="mod topLvl">
          <ac:chgData name="Michal Kováč" userId="c866dcdddd639799" providerId="LiveId" clId="{C8ABB699-2B5E-4438-879F-E99145F90330}" dt="2022-12-15T16:54:48.557" v="1991" actId="554"/>
          <ac:grpSpMkLst>
            <pc:docMk/>
            <pc:sldMk cId="594997848" sldId="585"/>
            <ac:grpSpMk id="24" creationId="{5EAC63BD-26CE-D56F-ADFE-FB73CD1C313A}"/>
          </ac:grpSpMkLst>
        </pc:grpChg>
        <pc:grpChg chg="del mod">
          <ac:chgData name="Michal Kováč" userId="c866dcdddd639799" providerId="LiveId" clId="{C8ABB699-2B5E-4438-879F-E99145F90330}" dt="2022-12-15T15:32:38.744" v="690" actId="165"/>
          <ac:grpSpMkLst>
            <pc:docMk/>
            <pc:sldMk cId="594997848" sldId="585"/>
            <ac:grpSpMk id="25" creationId="{D49F8FAD-BC99-F45E-B441-7100215FD379}"/>
          </ac:grpSpMkLst>
        </pc:grpChg>
        <pc:picChg chg="add del mod">
          <ac:chgData name="Michal Kováč" userId="c866dcdddd639799" providerId="LiveId" clId="{C8ABB699-2B5E-4438-879F-E99145F90330}" dt="2022-12-15T15:34:03.112" v="703" actId="478"/>
          <ac:picMkLst>
            <pc:docMk/>
            <pc:sldMk cId="594997848" sldId="585"/>
            <ac:picMk id="5" creationId="{459B90FE-6A47-5CEF-3F3C-C834BAAC0CE6}"/>
          </ac:picMkLst>
        </pc:picChg>
        <pc:picChg chg="add mod ord">
          <ac:chgData name="Michal Kováč" userId="c866dcdddd639799" providerId="LiveId" clId="{C8ABB699-2B5E-4438-879F-E99145F90330}" dt="2022-12-17T21:07:58.769" v="6359" actId="14100"/>
          <ac:picMkLst>
            <pc:docMk/>
            <pc:sldMk cId="594997848" sldId="585"/>
            <ac:picMk id="8" creationId="{4AA5D96A-9868-935D-4F38-DF09FAA5C742}"/>
          </ac:picMkLst>
        </pc:picChg>
        <pc:picChg chg="mod">
          <ac:chgData name="Michal Kováč" userId="c866dcdddd639799" providerId="LiveId" clId="{C8ABB699-2B5E-4438-879F-E99145F90330}" dt="2022-12-15T16:54:14.616" v="1989" actId="165"/>
          <ac:picMkLst>
            <pc:docMk/>
            <pc:sldMk cId="594997848" sldId="585"/>
            <ac:picMk id="9" creationId="{B04E0B9B-57BB-9063-0FD1-59634333B1B0}"/>
          </ac:picMkLst>
        </pc:picChg>
        <pc:picChg chg="mod">
          <ac:chgData name="Michal Kováč" userId="c866dcdddd639799" providerId="LiveId" clId="{C8ABB699-2B5E-4438-879F-E99145F90330}" dt="2022-12-15T16:54:14.616" v="1989" actId="165"/>
          <ac:picMkLst>
            <pc:docMk/>
            <pc:sldMk cId="594997848" sldId="585"/>
            <ac:picMk id="16" creationId="{6537C331-F614-CA5B-6EF1-2F575B73BC97}"/>
          </ac:picMkLst>
        </pc:picChg>
        <pc:picChg chg="mod">
          <ac:chgData name="Michal Kováč" userId="c866dcdddd639799" providerId="LiveId" clId="{C8ABB699-2B5E-4438-879F-E99145F90330}" dt="2022-12-15T16:54:14.616" v="1989" actId="165"/>
          <ac:picMkLst>
            <pc:docMk/>
            <pc:sldMk cId="594997848" sldId="585"/>
            <ac:picMk id="21" creationId="{1659B085-3CFE-1751-AF03-A94A9FD8A3D1}"/>
          </ac:picMkLst>
        </pc:picChg>
      </pc:sldChg>
      <pc:sldChg chg="del">
        <pc:chgData name="Michal Kováč" userId="c866dcdddd639799" providerId="LiveId" clId="{C8ABB699-2B5E-4438-879F-E99145F90330}" dt="2022-12-16T19:33:08.215" v="4518" actId="47"/>
        <pc:sldMkLst>
          <pc:docMk/>
          <pc:sldMk cId="3771581070" sldId="588"/>
        </pc:sldMkLst>
      </pc:sldChg>
      <pc:sldChg chg="del">
        <pc:chgData name="Michal Kováč" userId="c866dcdddd639799" providerId="LiveId" clId="{C8ABB699-2B5E-4438-879F-E99145F90330}" dt="2022-12-16T19:33:08.215" v="4518" actId="47"/>
        <pc:sldMkLst>
          <pc:docMk/>
          <pc:sldMk cId="2313168259" sldId="591"/>
        </pc:sldMkLst>
      </pc:sldChg>
      <pc:sldChg chg="del">
        <pc:chgData name="Michal Kováč" userId="c866dcdddd639799" providerId="LiveId" clId="{C8ABB699-2B5E-4438-879F-E99145F90330}" dt="2022-12-16T19:33:08.215" v="4518" actId="47"/>
        <pc:sldMkLst>
          <pc:docMk/>
          <pc:sldMk cId="3848321433" sldId="592"/>
        </pc:sldMkLst>
      </pc:sldChg>
      <pc:sldChg chg="del">
        <pc:chgData name="Michal Kováč" userId="c866dcdddd639799" providerId="LiveId" clId="{C8ABB699-2B5E-4438-879F-E99145F90330}" dt="2022-12-16T19:33:08.215" v="4518" actId="47"/>
        <pc:sldMkLst>
          <pc:docMk/>
          <pc:sldMk cId="1141710757" sldId="593"/>
        </pc:sldMkLst>
      </pc:sldChg>
      <pc:sldChg chg="del">
        <pc:chgData name="Michal Kováč" userId="c866dcdddd639799" providerId="LiveId" clId="{C8ABB699-2B5E-4438-879F-E99145F90330}" dt="2022-12-16T19:33:08.215" v="4518" actId="47"/>
        <pc:sldMkLst>
          <pc:docMk/>
          <pc:sldMk cId="3345125022" sldId="595"/>
        </pc:sldMkLst>
      </pc:sldChg>
      <pc:sldChg chg="del">
        <pc:chgData name="Michal Kováč" userId="c866dcdddd639799" providerId="LiveId" clId="{C8ABB699-2B5E-4438-879F-E99145F90330}" dt="2022-12-16T19:33:08.215" v="4518" actId="47"/>
        <pc:sldMkLst>
          <pc:docMk/>
          <pc:sldMk cId="1936722802" sldId="597"/>
        </pc:sldMkLst>
      </pc:sldChg>
      <pc:sldChg chg="modSp add del mod">
        <pc:chgData name="Michal Kováč" userId="c866dcdddd639799" providerId="LiveId" clId="{C8ABB699-2B5E-4438-879F-E99145F90330}" dt="2023-01-02T15:35:53.308" v="10590" actId="20577"/>
        <pc:sldMkLst>
          <pc:docMk/>
          <pc:sldMk cId="3882910427" sldId="599"/>
        </pc:sldMkLst>
        <pc:spChg chg="mod">
          <ac:chgData name="Michal Kováč" userId="c866dcdddd639799" providerId="LiveId" clId="{C8ABB699-2B5E-4438-879F-E99145F90330}" dt="2023-01-02T15:35:53.308" v="10590" actId="20577"/>
          <ac:spMkLst>
            <pc:docMk/>
            <pc:sldMk cId="3882910427" sldId="599"/>
            <ac:spMk id="5" creationId="{F3B652EC-89A1-1FB8-6E76-C7F57DD3986F}"/>
          </ac:spMkLst>
        </pc:spChg>
      </pc:sldChg>
      <pc:sldChg chg="del">
        <pc:chgData name="Michal Kováč" userId="c866dcdddd639799" providerId="LiveId" clId="{C8ABB699-2B5E-4438-879F-E99145F90330}" dt="2022-12-16T19:33:08.215" v="4518" actId="47"/>
        <pc:sldMkLst>
          <pc:docMk/>
          <pc:sldMk cId="2109851487" sldId="600"/>
        </pc:sldMkLst>
      </pc:sldChg>
      <pc:sldChg chg="del">
        <pc:chgData name="Michal Kováč" userId="c866dcdddd639799" providerId="LiveId" clId="{C8ABB699-2B5E-4438-879F-E99145F90330}" dt="2022-12-16T19:33:08.215" v="4518" actId="47"/>
        <pc:sldMkLst>
          <pc:docMk/>
          <pc:sldMk cId="2461721643" sldId="603"/>
        </pc:sldMkLst>
      </pc:sldChg>
      <pc:sldChg chg="del">
        <pc:chgData name="Michal Kováč" userId="c866dcdddd639799" providerId="LiveId" clId="{C8ABB699-2B5E-4438-879F-E99145F90330}" dt="2022-12-16T19:33:08.215" v="4518" actId="47"/>
        <pc:sldMkLst>
          <pc:docMk/>
          <pc:sldMk cId="0" sldId="605"/>
        </pc:sldMkLst>
      </pc:sldChg>
      <pc:sldChg chg="del">
        <pc:chgData name="Michal Kováč" userId="c866dcdddd639799" providerId="LiveId" clId="{C8ABB699-2B5E-4438-879F-E99145F90330}" dt="2022-12-16T19:33:08.215" v="4518" actId="47"/>
        <pc:sldMkLst>
          <pc:docMk/>
          <pc:sldMk cId="2391083374" sldId="606"/>
        </pc:sldMkLst>
      </pc:sldChg>
      <pc:sldChg chg="del">
        <pc:chgData name="Michal Kováč" userId="c866dcdddd639799" providerId="LiveId" clId="{C8ABB699-2B5E-4438-879F-E99145F90330}" dt="2022-12-16T19:33:08.215" v="4518" actId="47"/>
        <pc:sldMkLst>
          <pc:docMk/>
          <pc:sldMk cId="3913785478" sldId="607"/>
        </pc:sldMkLst>
      </pc:sldChg>
      <pc:sldChg chg="del">
        <pc:chgData name="Michal Kováč" userId="c866dcdddd639799" providerId="LiveId" clId="{C8ABB699-2B5E-4438-879F-E99145F90330}" dt="2022-12-16T19:33:08.215" v="4518" actId="47"/>
        <pc:sldMkLst>
          <pc:docMk/>
          <pc:sldMk cId="1713827267" sldId="609"/>
        </pc:sldMkLst>
      </pc:sldChg>
      <pc:sldChg chg="del">
        <pc:chgData name="Michal Kováč" userId="c866dcdddd639799" providerId="LiveId" clId="{C8ABB699-2B5E-4438-879F-E99145F90330}" dt="2022-12-16T19:33:08.215" v="4518" actId="47"/>
        <pc:sldMkLst>
          <pc:docMk/>
          <pc:sldMk cId="1492638796" sldId="610"/>
        </pc:sldMkLst>
      </pc:sldChg>
      <pc:sldChg chg="del">
        <pc:chgData name="Michal Kováč" userId="c866dcdddd639799" providerId="LiveId" clId="{C8ABB699-2B5E-4438-879F-E99145F90330}" dt="2022-12-16T19:33:08.215" v="4518" actId="47"/>
        <pc:sldMkLst>
          <pc:docMk/>
          <pc:sldMk cId="1856296802" sldId="612"/>
        </pc:sldMkLst>
      </pc:sldChg>
      <pc:sldChg chg="del">
        <pc:chgData name="Michal Kováč" userId="c866dcdddd639799" providerId="LiveId" clId="{C8ABB699-2B5E-4438-879F-E99145F90330}" dt="2022-12-16T19:33:08.215" v="4518" actId="47"/>
        <pc:sldMkLst>
          <pc:docMk/>
          <pc:sldMk cId="2064530366" sldId="613"/>
        </pc:sldMkLst>
      </pc:sldChg>
      <pc:sldChg chg="del">
        <pc:chgData name="Michal Kováč" userId="c866dcdddd639799" providerId="LiveId" clId="{C8ABB699-2B5E-4438-879F-E99145F90330}" dt="2022-12-16T19:33:08.215" v="4518" actId="47"/>
        <pc:sldMkLst>
          <pc:docMk/>
          <pc:sldMk cId="2007139723" sldId="614"/>
        </pc:sldMkLst>
      </pc:sldChg>
      <pc:sldChg chg="del">
        <pc:chgData name="Michal Kováč" userId="c866dcdddd639799" providerId="LiveId" clId="{C8ABB699-2B5E-4438-879F-E99145F90330}" dt="2022-12-16T19:33:08.215" v="4518" actId="47"/>
        <pc:sldMkLst>
          <pc:docMk/>
          <pc:sldMk cId="955306544" sldId="615"/>
        </pc:sldMkLst>
      </pc:sldChg>
      <pc:sldChg chg="del">
        <pc:chgData name="Michal Kováč" userId="c866dcdddd639799" providerId="LiveId" clId="{C8ABB699-2B5E-4438-879F-E99145F90330}" dt="2022-12-16T19:33:08.215" v="4518" actId="47"/>
        <pc:sldMkLst>
          <pc:docMk/>
          <pc:sldMk cId="1261137001" sldId="619"/>
        </pc:sldMkLst>
      </pc:sldChg>
      <pc:sldChg chg="del">
        <pc:chgData name="Michal Kováč" userId="c866dcdddd639799" providerId="LiveId" clId="{C8ABB699-2B5E-4438-879F-E99145F90330}" dt="2022-12-16T19:33:08.215" v="4518" actId="47"/>
        <pc:sldMkLst>
          <pc:docMk/>
          <pc:sldMk cId="3492257932" sldId="621"/>
        </pc:sldMkLst>
      </pc:sldChg>
      <pc:sldChg chg="del">
        <pc:chgData name="Michal Kováč" userId="c866dcdddd639799" providerId="LiveId" clId="{C8ABB699-2B5E-4438-879F-E99145F90330}" dt="2022-12-16T19:33:08.215" v="4518" actId="47"/>
        <pc:sldMkLst>
          <pc:docMk/>
          <pc:sldMk cId="3697430278" sldId="624"/>
        </pc:sldMkLst>
      </pc:sldChg>
      <pc:sldChg chg="addSp delSp modSp mod">
        <pc:chgData name="Michal Kováč" userId="c866dcdddd639799" providerId="LiveId" clId="{C8ABB699-2B5E-4438-879F-E99145F90330}" dt="2023-02-28T19:22:00.411" v="13457" actId="1076"/>
        <pc:sldMkLst>
          <pc:docMk/>
          <pc:sldMk cId="2925423967" sldId="625"/>
        </pc:sldMkLst>
        <pc:spChg chg="mod">
          <ac:chgData name="Michal Kováč" userId="c866dcdddd639799" providerId="LiveId" clId="{C8ABB699-2B5E-4438-879F-E99145F90330}" dt="2023-02-28T19:22:00.411" v="13457" actId="1076"/>
          <ac:spMkLst>
            <pc:docMk/>
            <pc:sldMk cId="2925423967" sldId="625"/>
            <ac:spMk id="2" creationId="{AF5D66AE-A445-C389-BC40-DA3E06129582}"/>
          </ac:spMkLst>
        </pc:spChg>
        <pc:spChg chg="mod">
          <ac:chgData name="Michal Kováč" userId="c866dcdddd639799" providerId="LiveId" clId="{C8ABB699-2B5E-4438-879F-E99145F90330}" dt="2023-02-28T19:22:00.411" v="13457" actId="1076"/>
          <ac:spMkLst>
            <pc:docMk/>
            <pc:sldMk cId="2925423967" sldId="625"/>
            <ac:spMk id="8" creationId="{197C2BDB-C175-C465-D2FB-8F796B9828B0}"/>
          </ac:spMkLst>
        </pc:spChg>
        <pc:spChg chg="add mod">
          <ac:chgData name="Michal Kováč" userId="c866dcdddd639799" providerId="LiveId" clId="{C8ABB699-2B5E-4438-879F-E99145F90330}" dt="2022-12-15T17:05:34.048" v="2149"/>
          <ac:spMkLst>
            <pc:docMk/>
            <pc:sldMk cId="2925423967" sldId="625"/>
            <ac:spMk id="11" creationId="{FDB63F94-F0EA-7BE3-E7C9-778983D3E167}"/>
          </ac:spMkLst>
        </pc:spChg>
        <pc:grpChg chg="add mod">
          <ac:chgData name="Michal Kováč" userId="c866dcdddd639799" providerId="LiveId" clId="{C8ABB699-2B5E-4438-879F-E99145F90330}" dt="2022-12-15T17:00:33.901" v="2083" actId="12788"/>
          <ac:grpSpMkLst>
            <pc:docMk/>
            <pc:sldMk cId="2925423967" sldId="625"/>
            <ac:grpSpMk id="9" creationId="{793FF9E3-00F2-3A84-CE17-ADA34478A395}"/>
          </ac:grpSpMkLst>
        </pc:grpChg>
        <pc:grpChg chg="mod">
          <ac:chgData name="Michal Kováč" userId="c866dcdddd639799" providerId="LiveId" clId="{C8ABB699-2B5E-4438-879F-E99145F90330}" dt="2022-12-15T17:00:26.008" v="2082" actId="164"/>
          <ac:grpSpMkLst>
            <pc:docMk/>
            <pc:sldMk cId="2925423967" sldId="625"/>
            <ac:grpSpMk id="10" creationId="{3FC880D7-0A25-03B8-D6AE-AA53A6A6FED2}"/>
          </ac:grpSpMkLst>
        </pc:grpChg>
        <pc:picChg chg="mod">
          <ac:chgData name="Michal Kováč" userId="c866dcdddd639799" providerId="LiveId" clId="{C8ABB699-2B5E-4438-879F-E99145F90330}" dt="2023-02-28T19:22:00.411" v="13457" actId="1076"/>
          <ac:picMkLst>
            <pc:docMk/>
            <pc:sldMk cId="2925423967" sldId="625"/>
            <ac:picMk id="3" creationId="{35F4B07A-D83E-00E6-FA0F-2911BB9B1CF9}"/>
          </ac:picMkLst>
        </pc:picChg>
        <pc:picChg chg="del">
          <ac:chgData name="Michal Kováč" userId="c866dcdddd639799" providerId="LiveId" clId="{C8ABB699-2B5E-4438-879F-E99145F90330}" dt="2022-12-15T15:37:36.309" v="724" actId="478"/>
          <ac:picMkLst>
            <pc:docMk/>
            <pc:sldMk cId="2925423967" sldId="625"/>
            <ac:picMk id="6" creationId="{C9423495-7451-1929-7EF8-BFA45F17C573}"/>
          </ac:picMkLst>
        </pc:picChg>
        <pc:picChg chg="add mod">
          <ac:chgData name="Michal Kováč" userId="c866dcdddd639799" providerId="LiveId" clId="{C8ABB699-2B5E-4438-879F-E99145F90330}" dt="2022-12-15T17:00:26.008" v="2082" actId="164"/>
          <ac:picMkLst>
            <pc:docMk/>
            <pc:sldMk cId="2925423967" sldId="625"/>
            <ac:picMk id="7" creationId="{5679E91D-FBC0-0BAF-86C2-35BF9DF5393F}"/>
          </ac:picMkLst>
        </pc:picChg>
      </pc:sldChg>
      <pc:sldChg chg="new del">
        <pc:chgData name="Michal Kováč" userId="c866dcdddd639799" providerId="LiveId" clId="{C8ABB699-2B5E-4438-879F-E99145F90330}" dt="2022-12-16T17:55:20.255" v="3603" actId="47"/>
        <pc:sldMkLst>
          <pc:docMk/>
          <pc:sldMk cId="1426347061" sldId="626"/>
        </pc:sldMkLst>
      </pc:sldChg>
      <pc:sldChg chg="addSp delSp modSp add mod ord">
        <pc:chgData name="Michal Kováč" userId="c866dcdddd639799" providerId="LiveId" clId="{C8ABB699-2B5E-4438-879F-E99145F90330}" dt="2022-12-16T18:16:44.394" v="3851" actId="478"/>
        <pc:sldMkLst>
          <pc:docMk/>
          <pc:sldMk cId="1853514709" sldId="627"/>
        </pc:sldMkLst>
        <pc:spChg chg="mod">
          <ac:chgData name="Michal Kováč" userId="c866dcdddd639799" providerId="LiveId" clId="{C8ABB699-2B5E-4438-879F-E99145F90330}" dt="2022-12-16T18:01:36.057" v="3678" actId="20577"/>
          <ac:spMkLst>
            <pc:docMk/>
            <pc:sldMk cId="1853514709" sldId="627"/>
            <ac:spMk id="5" creationId="{C92705E9-656C-3110-DDEC-802D9F700BC4}"/>
          </ac:spMkLst>
        </pc:spChg>
        <pc:spChg chg="mod">
          <ac:chgData name="Michal Kováč" userId="c866dcdddd639799" providerId="LiveId" clId="{C8ABB699-2B5E-4438-879F-E99145F90330}" dt="2022-12-16T18:14:57.737" v="3837" actId="20577"/>
          <ac:spMkLst>
            <pc:docMk/>
            <pc:sldMk cId="1853514709" sldId="627"/>
            <ac:spMk id="6" creationId="{4020C4B3-8F92-7DCC-19E4-12B5C5A77426}"/>
          </ac:spMkLst>
        </pc:spChg>
        <pc:picChg chg="del">
          <ac:chgData name="Michal Kováč" userId="c866dcdddd639799" providerId="LiveId" clId="{C8ABB699-2B5E-4438-879F-E99145F90330}" dt="2022-12-16T18:16:44.394" v="3851" actId="478"/>
          <ac:picMkLst>
            <pc:docMk/>
            <pc:sldMk cId="1853514709" sldId="627"/>
            <ac:picMk id="3" creationId="{E1493A54-9713-856C-27E8-8780C9B2B114}"/>
          </ac:picMkLst>
        </pc:picChg>
        <pc:picChg chg="add del mod">
          <ac:chgData name="Michal Kováč" userId="c866dcdddd639799" providerId="LiveId" clId="{C8ABB699-2B5E-4438-879F-E99145F90330}" dt="2022-12-16T18:16:07.393" v="3841" actId="478"/>
          <ac:picMkLst>
            <pc:docMk/>
            <pc:sldMk cId="1853514709" sldId="627"/>
            <ac:picMk id="4" creationId="{98BDA1A3-FC59-13EF-8BB3-25F97067CB54}"/>
          </ac:picMkLst>
        </pc:picChg>
        <pc:picChg chg="add mod ord">
          <ac:chgData name="Michal Kováč" userId="c866dcdddd639799" providerId="LiveId" clId="{C8ABB699-2B5E-4438-879F-E99145F90330}" dt="2022-12-16T18:16:42.017" v="3850" actId="167"/>
          <ac:picMkLst>
            <pc:docMk/>
            <pc:sldMk cId="1853514709" sldId="627"/>
            <ac:picMk id="9" creationId="{4B0BADD4-F657-8AB8-EB54-DDF124CF5671}"/>
          </ac:picMkLst>
        </pc:picChg>
        <pc:picChg chg="add mod">
          <ac:chgData name="Michal Kováč" userId="c866dcdddd639799" providerId="LiveId" clId="{C8ABB699-2B5E-4438-879F-E99145F90330}" dt="2022-12-16T17:38:25.594" v="3350" actId="167"/>
          <ac:picMkLst>
            <pc:docMk/>
            <pc:sldMk cId="1853514709" sldId="627"/>
            <ac:picMk id="1026" creationId="{E69F9E7C-EC4B-DA4C-6918-D1DDEE9CAFA9}"/>
          </ac:picMkLst>
        </pc:picChg>
        <pc:picChg chg="del">
          <ac:chgData name="Michal Kováč" userId="c866dcdddd639799" providerId="LiveId" clId="{C8ABB699-2B5E-4438-879F-E99145F90330}" dt="2022-12-16T17:38:27.222" v="3351" actId="478"/>
          <ac:picMkLst>
            <pc:docMk/>
            <pc:sldMk cId="1853514709" sldId="627"/>
            <ac:picMk id="3074" creationId="{EC411F9E-90E7-B325-247C-A313B4334515}"/>
          </ac:picMkLst>
        </pc:picChg>
      </pc:sldChg>
      <pc:sldChg chg="addSp delSp modSp add del mod ord">
        <pc:chgData name="Michal Kováč" userId="c866dcdddd639799" providerId="LiveId" clId="{C8ABB699-2B5E-4438-879F-E99145F90330}" dt="2023-01-04T11:11:18.214" v="13303" actId="47"/>
        <pc:sldMkLst>
          <pc:docMk/>
          <pc:sldMk cId="241894612" sldId="628"/>
        </pc:sldMkLst>
        <pc:spChg chg="del">
          <ac:chgData name="Michal Kováč" userId="c866dcdddd639799" providerId="LiveId" clId="{C8ABB699-2B5E-4438-879F-E99145F90330}" dt="2022-12-15T15:39:26.365" v="736" actId="478"/>
          <ac:spMkLst>
            <pc:docMk/>
            <pc:sldMk cId="241894612" sldId="628"/>
            <ac:spMk id="2" creationId="{986C9916-FCFD-8501-D1CC-218AF5013E04}"/>
          </ac:spMkLst>
        </pc:spChg>
        <pc:spChg chg="add mod">
          <ac:chgData name="Michal Kováč" userId="c866dcdddd639799" providerId="LiveId" clId="{C8ABB699-2B5E-4438-879F-E99145F90330}" dt="2022-12-19T10:12:41.758" v="6564" actId="1076"/>
          <ac:spMkLst>
            <pc:docMk/>
            <pc:sldMk cId="241894612" sldId="628"/>
            <ac:spMk id="5" creationId="{111990B2-530E-0C0D-89FA-C1D581D9C2AB}"/>
          </ac:spMkLst>
        </pc:spChg>
        <pc:spChg chg="del">
          <ac:chgData name="Michal Kováč" userId="c866dcdddd639799" providerId="LiveId" clId="{C8ABB699-2B5E-4438-879F-E99145F90330}" dt="2022-12-15T15:39:21.942" v="734" actId="478"/>
          <ac:spMkLst>
            <pc:docMk/>
            <pc:sldMk cId="241894612" sldId="628"/>
            <ac:spMk id="5" creationId="{F3E5F380-E38F-9BF3-D544-8BE5061AD3E0}"/>
          </ac:spMkLst>
        </pc:spChg>
        <pc:spChg chg="add del mod">
          <ac:chgData name="Michal Kováč" userId="c866dcdddd639799" providerId="LiveId" clId="{C8ABB699-2B5E-4438-879F-E99145F90330}" dt="2022-12-19T11:13:01.487" v="6694" actId="478"/>
          <ac:spMkLst>
            <pc:docMk/>
            <pc:sldMk cId="241894612" sldId="628"/>
            <ac:spMk id="8" creationId="{1634575B-5F62-7156-C3C1-24C479254874}"/>
          </ac:spMkLst>
        </pc:spChg>
        <pc:spChg chg="add del mod">
          <ac:chgData name="Michal Kováč" userId="c866dcdddd639799" providerId="LiveId" clId="{C8ABB699-2B5E-4438-879F-E99145F90330}" dt="2022-12-19T10:07:38.334" v="6489" actId="478"/>
          <ac:spMkLst>
            <pc:docMk/>
            <pc:sldMk cId="241894612" sldId="628"/>
            <ac:spMk id="11" creationId="{7B04CF6C-3EA1-0138-849A-5CC1752E3943}"/>
          </ac:spMkLst>
        </pc:spChg>
        <pc:spChg chg="add mod">
          <ac:chgData name="Michal Kováč" userId="c866dcdddd639799" providerId="LiveId" clId="{C8ABB699-2B5E-4438-879F-E99145F90330}" dt="2022-12-19T14:11:54.711" v="6994" actId="1076"/>
          <ac:spMkLst>
            <pc:docMk/>
            <pc:sldMk cId="241894612" sldId="628"/>
            <ac:spMk id="11" creationId="{98B9DBF4-8352-6076-D111-482D720636A7}"/>
          </ac:spMkLst>
        </pc:spChg>
        <pc:spChg chg="add mod">
          <ac:chgData name="Michal Kováč" userId="c866dcdddd639799" providerId="LiveId" clId="{C8ABB699-2B5E-4438-879F-E99145F90330}" dt="2022-12-19T10:39:16.362" v="6680" actId="1076"/>
          <ac:spMkLst>
            <pc:docMk/>
            <pc:sldMk cId="241894612" sldId="628"/>
            <ac:spMk id="13" creationId="{AE3CFCB3-1255-21E2-9DCF-EF4BD4C6FC4F}"/>
          </ac:spMkLst>
        </pc:spChg>
        <pc:spChg chg="del">
          <ac:chgData name="Michal Kováč" userId="c866dcdddd639799" providerId="LiveId" clId="{C8ABB699-2B5E-4438-879F-E99145F90330}" dt="2022-12-15T15:39:18.597" v="733" actId="478"/>
          <ac:spMkLst>
            <pc:docMk/>
            <pc:sldMk cId="241894612" sldId="628"/>
            <ac:spMk id="17" creationId="{5D90E366-659E-2AB6-98F1-57BA08D9B33E}"/>
          </ac:spMkLst>
        </pc:spChg>
        <pc:spChg chg="add mod">
          <ac:chgData name="Michal Kováč" userId="c866dcdddd639799" providerId="LiveId" clId="{C8ABB699-2B5E-4438-879F-E99145F90330}" dt="2022-12-19T11:14:29.888" v="6740" actId="20577"/>
          <ac:spMkLst>
            <pc:docMk/>
            <pc:sldMk cId="241894612" sldId="628"/>
            <ac:spMk id="17" creationId="{E71289D0-456B-6285-33F6-861BF629E3CC}"/>
          </ac:spMkLst>
        </pc:spChg>
        <pc:spChg chg="add mod">
          <ac:chgData name="Michal Kováč" userId="c866dcdddd639799" providerId="LiveId" clId="{C8ABB699-2B5E-4438-879F-E99145F90330}" dt="2022-12-19T10:34:46.385" v="6618" actId="1076"/>
          <ac:spMkLst>
            <pc:docMk/>
            <pc:sldMk cId="241894612" sldId="628"/>
            <ac:spMk id="18" creationId="{C24BD9CB-67FF-4E6E-1DBF-2C0159F36C62}"/>
          </ac:spMkLst>
        </pc:spChg>
        <pc:spChg chg="del">
          <ac:chgData name="Michal Kováč" userId="c866dcdddd639799" providerId="LiveId" clId="{C8ABB699-2B5E-4438-879F-E99145F90330}" dt="2022-12-15T15:39:24.044" v="735" actId="478"/>
          <ac:spMkLst>
            <pc:docMk/>
            <pc:sldMk cId="241894612" sldId="628"/>
            <ac:spMk id="19" creationId="{EE3DCA2D-57F9-D2AE-5F49-521FD81DF959}"/>
          </ac:spMkLst>
        </pc:spChg>
        <pc:spChg chg="del">
          <ac:chgData name="Michal Kováč" userId="c866dcdddd639799" providerId="LiveId" clId="{C8ABB699-2B5E-4438-879F-E99145F90330}" dt="2022-12-15T15:39:18.597" v="733" actId="478"/>
          <ac:spMkLst>
            <pc:docMk/>
            <pc:sldMk cId="241894612" sldId="628"/>
            <ac:spMk id="20" creationId="{DC06FBFD-6A3B-8123-4E4F-3697B2266380}"/>
          </ac:spMkLst>
        </pc:spChg>
        <pc:spChg chg="add mod">
          <ac:chgData name="Michal Kováč" userId="c866dcdddd639799" providerId="LiveId" clId="{C8ABB699-2B5E-4438-879F-E99145F90330}" dt="2022-12-19T11:13:30.207" v="6697" actId="1076"/>
          <ac:spMkLst>
            <pc:docMk/>
            <pc:sldMk cId="241894612" sldId="628"/>
            <ac:spMk id="21" creationId="{7D0714ED-9E2F-787C-DAA4-8057CD68EB8B}"/>
          </ac:spMkLst>
        </pc:spChg>
        <pc:spChg chg="add mod">
          <ac:chgData name="Michal Kováč" userId="c866dcdddd639799" providerId="LiveId" clId="{C8ABB699-2B5E-4438-879F-E99145F90330}" dt="2022-12-19T14:10:58.325" v="6938" actId="1076"/>
          <ac:spMkLst>
            <pc:docMk/>
            <pc:sldMk cId="241894612" sldId="628"/>
            <ac:spMk id="28" creationId="{148E437E-6228-6312-EE22-8435775E47C7}"/>
          </ac:spMkLst>
        </pc:spChg>
        <pc:spChg chg="add mod">
          <ac:chgData name="Michal Kováč" userId="c866dcdddd639799" providerId="LiveId" clId="{C8ABB699-2B5E-4438-879F-E99145F90330}" dt="2022-12-21T11:51:32.019" v="8697" actId="1076"/>
          <ac:spMkLst>
            <pc:docMk/>
            <pc:sldMk cId="241894612" sldId="628"/>
            <ac:spMk id="30" creationId="{6AA7D679-5009-7D7F-1849-B8AB4517088B}"/>
          </ac:spMkLst>
        </pc:spChg>
        <pc:spChg chg="add mod">
          <ac:chgData name="Michal Kováč" userId="c866dcdddd639799" providerId="LiveId" clId="{C8ABB699-2B5E-4438-879F-E99145F90330}" dt="2022-12-19T11:16:01.168" v="6754" actId="1076"/>
          <ac:spMkLst>
            <pc:docMk/>
            <pc:sldMk cId="241894612" sldId="628"/>
            <ac:spMk id="37" creationId="{BE485B53-D5B5-FE82-5DCA-2480BD65A7C3}"/>
          </ac:spMkLst>
        </pc:spChg>
        <pc:spChg chg="add mod">
          <ac:chgData name="Michal Kováč" userId="c866dcdddd639799" providerId="LiveId" clId="{C8ABB699-2B5E-4438-879F-E99145F90330}" dt="2022-12-19T14:02:04.996" v="6866" actId="1076"/>
          <ac:spMkLst>
            <pc:docMk/>
            <pc:sldMk cId="241894612" sldId="628"/>
            <ac:spMk id="42" creationId="{FD1E3871-C56A-E45F-962E-E333EF8E50CF}"/>
          </ac:spMkLst>
        </pc:spChg>
        <pc:spChg chg="add mod">
          <ac:chgData name="Michal Kováč" userId="c866dcdddd639799" providerId="LiveId" clId="{C8ABB699-2B5E-4438-879F-E99145F90330}" dt="2022-12-19T14:16:02.743" v="7106" actId="1076"/>
          <ac:spMkLst>
            <pc:docMk/>
            <pc:sldMk cId="241894612" sldId="628"/>
            <ac:spMk id="43" creationId="{B807F668-DEDC-D1EB-FA0A-FAC555689247}"/>
          </ac:spMkLst>
        </pc:spChg>
        <pc:spChg chg="add mod">
          <ac:chgData name="Michal Kováč" userId="c866dcdddd639799" providerId="LiveId" clId="{C8ABB699-2B5E-4438-879F-E99145F90330}" dt="2022-12-19T14:00:57.878" v="6864" actId="1076"/>
          <ac:spMkLst>
            <pc:docMk/>
            <pc:sldMk cId="241894612" sldId="628"/>
            <ac:spMk id="46" creationId="{91D0E7F7-FB29-EE03-2F2D-0247DBC01846}"/>
          </ac:spMkLst>
        </pc:spChg>
        <pc:spChg chg="add mod">
          <ac:chgData name="Michal Kováč" userId="c866dcdddd639799" providerId="LiveId" clId="{C8ABB699-2B5E-4438-879F-E99145F90330}" dt="2022-12-19T14:15:45.530" v="7105" actId="14100"/>
          <ac:spMkLst>
            <pc:docMk/>
            <pc:sldMk cId="241894612" sldId="628"/>
            <ac:spMk id="48" creationId="{FB70CD25-83AE-69F4-40B7-1A0089F3B413}"/>
          </ac:spMkLst>
        </pc:spChg>
        <pc:spChg chg="add mod">
          <ac:chgData name="Michal Kováč" userId="c866dcdddd639799" providerId="LiveId" clId="{C8ABB699-2B5E-4438-879F-E99145F90330}" dt="2022-12-19T14:04:38.918" v="6929" actId="207"/>
          <ac:spMkLst>
            <pc:docMk/>
            <pc:sldMk cId="241894612" sldId="628"/>
            <ac:spMk id="51" creationId="{3905EE02-A5B2-D61E-AB68-1FFCCA053811}"/>
          </ac:spMkLst>
        </pc:spChg>
        <pc:spChg chg="add mod">
          <ac:chgData name="Michal Kováč" userId="c866dcdddd639799" providerId="LiveId" clId="{C8ABB699-2B5E-4438-879F-E99145F90330}" dt="2022-12-19T14:04:32.205" v="6928" actId="207"/>
          <ac:spMkLst>
            <pc:docMk/>
            <pc:sldMk cId="241894612" sldId="628"/>
            <ac:spMk id="52" creationId="{9FD32305-6923-CD24-E434-8B4555359F93}"/>
          </ac:spMkLst>
        </pc:spChg>
        <pc:grpChg chg="add mod">
          <ac:chgData name="Michal Kováč" userId="c866dcdddd639799" providerId="LiveId" clId="{C8ABB699-2B5E-4438-879F-E99145F90330}" dt="2022-12-15T16:00:48.546" v="1138" actId="12789"/>
          <ac:grpSpMkLst>
            <pc:docMk/>
            <pc:sldMk cId="241894612" sldId="628"/>
            <ac:grpSpMk id="27" creationId="{BE42B5E8-A202-D780-533A-7A5850CACCE4}"/>
          </ac:grpSpMkLst>
        </pc:grpChg>
        <pc:picChg chg="del">
          <ac:chgData name="Michal Kováč" userId="c866dcdddd639799" providerId="LiveId" clId="{C8ABB699-2B5E-4438-879F-E99145F90330}" dt="2022-12-15T15:39:18.597" v="733" actId="478"/>
          <ac:picMkLst>
            <pc:docMk/>
            <pc:sldMk cId="241894612" sldId="628"/>
            <ac:picMk id="4" creationId="{032A4FD6-0AAB-4AA0-B006-DF37040AAC45}"/>
          </ac:picMkLst>
        </pc:picChg>
        <pc:picChg chg="add del mod">
          <ac:chgData name="Michal Kováč" userId="c866dcdddd639799" providerId="LiveId" clId="{C8ABB699-2B5E-4438-879F-E99145F90330}" dt="2022-12-15T15:40:14.687" v="742" actId="478"/>
          <ac:picMkLst>
            <pc:docMk/>
            <pc:sldMk cId="241894612" sldId="628"/>
            <ac:picMk id="7" creationId="{4C2FB4B3-5D6F-14E6-6E03-06248FBB06EA}"/>
          </ac:picMkLst>
        </pc:picChg>
        <pc:picChg chg="add mod">
          <ac:chgData name="Michal Kováč" userId="c866dcdddd639799" providerId="LiveId" clId="{C8ABB699-2B5E-4438-879F-E99145F90330}" dt="2022-12-15T16:00:29.750" v="1133" actId="164"/>
          <ac:picMkLst>
            <pc:docMk/>
            <pc:sldMk cId="241894612" sldId="628"/>
            <ac:picMk id="10" creationId="{C3922278-81F3-756C-8175-936C49E7B1EE}"/>
          </ac:picMkLst>
        </pc:picChg>
        <pc:cxnChg chg="add mod">
          <ac:chgData name="Michal Kováč" userId="c866dcdddd639799" providerId="LiveId" clId="{C8ABB699-2B5E-4438-879F-E99145F90330}" dt="2022-12-19T10:09:01.351" v="6527" actId="1076"/>
          <ac:cxnSpMkLst>
            <pc:docMk/>
            <pc:sldMk cId="241894612" sldId="628"/>
            <ac:cxnSpMk id="2" creationId="{2E5B4DC1-E3BA-A3CA-2F72-7A9E2DA709A0}"/>
          </ac:cxnSpMkLst>
        </pc:cxnChg>
        <pc:cxnChg chg="add mod">
          <ac:chgData name="Michal Kováč" userId="c866dcdddd639799" providerId="LiveId" clId="{C8ABB699-2B5E-4438-879F-E99145F90330}" dt="2022-12-19T14:11:40.289" v="6993" actId="14100"/>
          <ac:cxnSpMkLst>
            <pc:docMk/>
            <pc:sldMk cId="241894612" sldId="628"/>
            <ac:cxnSpMk id="4" creationId="{0D3854C3-80C8-92E9-7F51-FBFD856195F6}"/>
          </ac:cxnSpMkLst>
        </pc:cxnChg>
        <pc:cxnChg chg="add mod">
          <ac:chgData name="Michal Kováč" userId="c866dcdddd639799" providerId="LiveId" clId="{C8ABB699-2B5E-4438-879F-E99145F90330}" dt="2022-12-19T11:14:02.905" v="6704" actId="14100"/>
          <ac:cxnSpMkLst>
            <pc:docMk/>
            <pc:sldMk cId="241894612" sldId="628"/>
            <ac:cxnSpMk id="6" creationId="{8E747BBE-C28F-00D7-CBC4-CB3B5CF693A7}"/>
          </ac:cxnSpMkLst>
        </pc:cxnChg>
        <pc:cxnChg chg="add mod">
          <ac:chgData name="Michal Kováč" userId="c866dcdddd639799" providerId="LiveId" clId="{C8ABB699-2B5E-4438-879F-E99145F90330}" dt="2022-12-19T10:39:24.368" v="6681" actId="14100"/>
          <ac:cxnSpMkLst>
            <pc:docMk/>
            <pc:sldMk cId="241894612" sldId="628"/>
            <ac:cxnSpMk id="7" creationId="{AF2D91DB-7746-43EC-70F6-88DBF4CE2832}"/>
          </ac:cxnSpMkLst>
        </pc:cxnChg>
        <pc:cxnChg chg="add del mod">
          <ac:chgData name="Michal Kováč" userId="c866dcdddd639799" providerId="LiveId" clId="{C8ABB699-2B5E-4438-879F-E99145F90330}" dt="2022-12-19T11:12:59.483" v="6693" actId="478"/>
          <ac:cxnSpMkLst>
            <pc:docMk/>
            <pc:sldMk cId="241894612" sldId="628"/>
            <ac:cxnSpMk id="9" creationId="{1783B0BB-4AE1-EF65-14C4-D2BE127B30A1}"/>
          </ac:cxnSpMkLst>
        </pc:cxnChg>
        <pc:cxnChg chg="del">
          <ac:chgData name="Michal Kováč" userId="c866dcdddd639799" providerId="LiveId" clId="{C8ABB699-2B5E-4438-879F-E99145F90330}" dt="2022-12-15T15:39:18.597" v="733" actId="478"/>
          <ac:cxnSpMkLst>
            <pc:docMk/>
            <pc:sldMk cId="241894612" sldId="628"/>
            <ac:cxnSpMk id="9" creationId="{576069FC-BAF9-8AE0-B7E2-0C46A87B5A41}"/>
          </ac:cxnSpMkLst>
        </pc:cxnChg>
        <pc:cxnChg chg="add mod">
          <ac:chgData name="Michal Kováč" userId="c866dcdddd639799" providerId="LiveId" clId="{C8ABB699-2B5E-4438-879F-E99145F90330}" dt="2022-12-21T11:51:22.411" v="8696" actId="1076"/>
          <ac:cxnSpMkLst>
            <pc:docMk/>
            <pc:sldMk cId="241894612" sldId="628"/>
            <ac:cxnSpMk id="9" creationId="{BCE1D0BB-2343-D8D2-FE43-32363B1AEA8A}"/>
          </ac:cxnSpMkLst>
        </pc:cxnChg>
        <pc:cxnChg chg="add mod">
          <ac:chgData name="Michal Kováč" userId="c866dcdddd639799" providerId="LiveId" clId="{C8ABB699-2B5E-4438-879F-E99145F90330}" dt="2022-12-15T16:00:29.750" v="1133" actId="164"/>
          <ac:cxnSpMkLst>
            <pc:docMk/>
            <pc:sldMk cId="241894612" sldId="628"/>
            <ac:cxnSpMk id="12" creationId="{160F02B0-EF74-9B11-2904-C2B6A289FDF8}"/>
          </ac:cxnSpMkLst>
        </pc:cxnChg>
        <pc:cxnChg chg="del">
          <ac:chgData name="Michal Kováč" userId="c866dcdddd639799" providerId="LiveId" clId="{C8ABB699-2B5E-4438-879F-E99145F90330}" dt="2022-12-15T15:39:18.597" v="733" actId="478"/>
          <ac:cxnSpMkLst>
            <pc:docMk/>
            <pc:sldMk cId="241894612" sldId="628"/>
            <ac:cxnSpMk id="13" creationId="{8886E171-4A45-2002-A13F-B83CA7331C79}"/>
          </ac:cxnSpMkLst>
        </pc:cxnChg>
        <pc:cxnChg chg="del">
          <ac:chgData name="Michal Kováč" userId="c866dcdddd639799" providerId="LiveId" clId="{C8ABB699-2B5E-4438-879F-E99145F90330}" dt="2022-12-15T15:39:18.597" v="733" actId="478"/>
          <ac:cxnSpMkLst>
            <pc:docMk/>
            <pc:sldMk cId="241894612" sldId="628"/>
            <ac:cxnSpMk id="14" creationId="{172A08FE-8299-DD90-4A84-0423DA8EE679}"/>
          </ac:cxnSpMkLst>
        </pc:cxnChg>
        <pc:cxnChg chg="add mod">
          <ac:chgData name="Michal Kováč" userId="c866dcdddd639799" providerId="LiveId" clId="{C8ABB699-2B5E-4438-879F-E99145F90330}" dt="2022-12-19T11:14:07.819" v="6707" actId="14100"/>
          <ac:cxnSpMkLst>
            <pc:docMk/>
            <pc:sldMk cId="241894612" sldId="628"/>
            <ac:cxnSpMk id="14" creationId="{CD3B3698-4FBE-B0F9-1411-013D105BF1FD}"/>
          </ac:cxnSpMkLst>
        </pc:cxnChg>
        <pc:cxnChg chg="del">
          <ac:chgData name="Michal Kováč" userId="c866dcdddd639799" providerId="LiveId" clId="{C8ABB699-2B5E-4438-879F-E99145F90330}" dt="2022-12-15T15:39:18.597" v="733" actId="478"/>
          <ac:cxnSpMkLst>
            <pc:docMk/>
            <pc:sldMk cId="241894612" sldId="628"/>
            <ac:cxnSpMk id="15" creationId="{9F4E438F-64A0-995B-8C43-BA6248051B22}"/>
          </ac:cxnSpMkLst>
        </pc:cxnChg>
        <pc:cxnChg chg="add mod">
          <ac:chgData name="Michal Kováč" userId="c866dcdddd639799" providerId="LiveId" clId="{C8ABB699-2B5E-4438-879F-E99145F90330}" dt="2022-12-15T16:00:29.750" v="1133" actId="164"/>
          <ac:cxnSpMkLst>
            <pc:docMk/>
            <pc:sldMk cId="241894612" sldId="628"/>
            <ac:cxnSpMk id="16" creationId="{7ACEE760-E351-EB0C-1EBF-006C15B07369}"/>
          </ac:cxnSpMkLst>
        </pc:cxnChg>
        <pc:cxnChg chg="del">
          <ac:chgData name="Michal Kováč" userId="c866dcdddd639799" providerId="LiveId" clId="{C8ABB699-2B5E-4438-879F-E99145F90330}" dt="2022-12-15T15:39:18.597" v="733" actId="478"/>
          <ac:cxnSpMkLst>
            <pc:docMk/>
            <pc:sldMk cId="241894612" sldId="628"/>
            <ac:cxnSpMk id="18" creationId="{C4CFC568-8A39-FABB-1F8B-40D2E91F55CA}"/>
          </ac:cxnSpMkLst>
        </pc:cxnChg>
        <pc:cxnChg chg="add mod">
          <ac:chgData name="Michal Kováč" userId="c866dcdddd639799" providerId="LiveId" clId="{C8ABB699-2B5E-4438-879F-E99145F90330}" dt="2022-12-19T11:12:37.589" v="6686" actId="1076"/>
          <ac:cxnSpMkLst>
            <pc:docMk/>
            <pc:sldMk cId="241894612" sldId="628"/>
            <ac:cxnSpMk id="19" creationId="{D2C4F94F-65F0-807B-706A-C63B36F95AD4}"/>
          </ac:cxnSpMkLst>
        </pc:cxnChg>
        <pc:cxnChg chg="add mod">
          <ac:chgData name="Michal Kováč" userId="c866dcdddd639799" providerId="LiveId" clId="{C8ABB699-2B5E-4438-879F-E99145F90330}" dt="2022-12-19T11:13:59.297" v="6703" actId="1076"/>
          <ac:cxnSpMkLst>
            <pc:docMk/>
            <pc:sldMk cId="241894612" sldId="628"/>
            <ac:cxnSpMk id="20" creationId="{C80D44FB-1B31-8917-E34D-E3F6A5E0F94C}"/>
          </ac:cxnSpMkLst>
        </pc:cxnChg>
        <pc:cxnChg chg="del">
          <ac:chgData name="Michal Kováč" userId="c866dcdddd639799" providerId="LiveId" clId="{C8ABB699-2B5E-4438-879F-E99145F90330}" dt="2022-12-15T15:39:18.597" v="733" actId="478"/>
          <ac:cxnSpMkLst>
            <pc:docMk/>
            <pc:sldMk cId="241894612" sldId="628"/>
            <ac:cxnSpMk id="21" creationId="{5F88A306-42A6-ECCE-045D-EAB39A2FCF7E}"/>
          </ac:cxnSpMkLst>
        </pc:cxnChg>
        <pc:cxnChg chg="add mod">
          <ac:chgData name="Michal Kováč" userId="c866dcdddd639799" providerId="LiveId" clId="{C8ABB699-2B5E-4438-879F-E99145F90330}" dt="2022-12-15T16:00:29.750" v="1133" actId="164"/>
          <ac:cxnSpMkLst>
            <pc:docMk/>
            <pc:sldMk cId="241894612" sldId="628"/>
            <ac:cxnSpMk id="22" creationId="{E381ACB0-D418-98DB-178A-271CD13853CC}"/>
          </ac:cxnSpMkLst>
        </pc:cxnChg>
        <pc:cxnChg chg="add mod">
          <ac:chgData name="Michal Kováč" userId="c866dcdddd639799" providerId="LiveId" clId="{C8ABB699-2B5E-4438-879F-E99145F90330}" dt="2022-12-15T16:00:29.750" v="1133" actId="164"/>
          <ac:cxnSpMkLst>
            <pc:docMk/>
            <pc:sldMk cId="241894612" sldId="628"/>
            <ac:cxnSpMk id="23" creationId="{52850CF3-F4E3-51A1-74FB-FC748118FC2E}"/>
          </ac:cxnSpMkLst>
        </pc:cxnChg>
        <pc:cxnChg chg="add mod">
          <ac:chgData name="Michal Kováč" userId="c866dcdddd639799" providerId="LiveId" clId="{C8ABB699-2B5E-4438-879F-E99145F90330}" dt="2022-12-15T16:00:29.750" v="1133" actId="164"/>
          <ac:cxnSpMkLst>
            <pc:docMk/>
            <pc:sldMk cId="241894612" sldId="628"/>
            <ac:cxnSpMk id="24" creationId="{CE50BE5C-A7DF-9DA1-2D68-BD06C26FA37B}"/>
          </ac:cxnSpMkLst>
        </pc:cxnChg>
        <pc:cxnChg chg="add mod">
          <ac:chgData name="Michal Kováč" userId="c866dcdddd639799" providerId="LiveId" clId="{C8ABB699-2B5E-4438-879F-E99145F90330}" dt="2022-12-15T16:00:29.750" v="1133" actId="164"/>
          <ac:cxnSpMkLst>
            <pc:docMk/>
            <pc:sldMk cId="241894612" sldId="628"/>
            <ac:cxnSpMk id="25" creationId="{3F3B5D76-04F6-F438-43A5-5AE15AADF19C}"/>
          </ac:cxnSpMkLst>
        </pc:cxnChg>
        <pc:cxnChg chg="add mod">
          <ac:chgData name="Michal Kováč" userId="c866dcdddd639799" providerId="LiveId" clId="{C8ABB699-2B5E-4438-879F-E99145F90330}" dt="2022-12-15T16:00:29.750" v="1133" actId="164"/>
          <ac:cxnSpMkLst>
            <pc:docMk/>
            <pc:sldMk cId="241894612" sldId="628"/>
            <ac:cxnSpMk id="26" creationId="{2AA93C55-13EF-D5BA-6C67-CE6F38096D9D}"/>
          </ac:cxnSpMkLst>
        </pc:cxnChg>
        <pc:cxnChg chg="add mod">
          <ac:chgData name="Michal Kováč" userId="c866dcdddd639799" providerId="LiveId" clId="{C8ABB699-2B5E-4438-879F-E99145F90330}" dt="2022-12-21T11:50:45.829" v="8689" actId="14100"/>
          <ac:cxnSpMkLst>
            <pc:docMk/>
            <pc:sldMk cId="241894612" sldId="628"/>
            <ac:cxnSpMk id="29" creationId="{96182E23-8502-75C4-A84D-FD9E191971C3}"/>
          </ac:cxnSpMkLst>
        </pc:cxnChg>
        <pc:cxnChg chg="add mod">
          <ac:chgData name="Michal Kováč" userId="c866dcdddd639799" providerId="LiveId" clId="{C8ABB699-2B5E-4438-879F-E99145F90330}" dt="2022-12-19T11:15:36.546" v="6746" actId="1076"/>
          <ac:cxnSpMkLst>
            <pc:docMk/>
            <pc:sldMk cId="241894612" sldId="628"/>
            <ac:cxnSpMk id="34" creationId="{B5B88CB4-F2C1-A641-F306-360209652B41}"/>
          </ac:cxnSpMkLst>
        </pc:cxnChg>
        <pc:cxnChg chg="add del mod">
          <ac:chgData name="Michal Kováč" userId="c866dcdddd639799" providerId="LiveId" clId="{C8ABB699-2B5E-4438-879F-E99145F90330}" dt="2022-12-19T17:00:36.406" v="7254" actId="478"/>
          <ac:cxnSpMkLst>
            <pc:docMk/>
            <pc:sldMk cId="241894612" sldId="628"/>
            <ac:cxnSpMk id="35" creationId="{CF5A63B0-6A61-38EB-1BA2-412A94B6DC13}"/>
          </ac:cxnSpMkLst>
        </pc:cxnChg>
        <pc:cxnChg chg="add mod">
          <ac:chgData name="Michal Kováč" userId="c866dcdddd639799" providerId="LiveId" clId="{C8ABB699-2B5E-4438-879F-E99145F90330}" dt="2022-12-19T14:02:04.996" v="6866" actId="1076"/>
          <ac:cxnSpMkLst>
            <pc:docMk/>
            <pc:sldMk cId="241894612" sldId="628"/>
            <ac:cxnSpMk id="38" creationId="{DB04BB3E-4AEC-DDA5-81FD-075DFD2804FB}"/>
          </ac:cxnSpMkLst>
        </pc:cxnChg>
        <pc:cxnChg chg="add mod">
          <ac:chgData name="Michal Kováč" userId="c866dcdddd639799" providerId="LiveId" clId="{C8ABB699-2B5E-4438-879F-E99145F90330}" dt="2022-12-19T14:14:18.600" v="7048" actId="14100"/>
          <ac:cxnSpMkLst>
            <pc:docMk/>
            <pc:sldMk cId="241894612" sldId="628"/>
            <ac:cxnSpMk id="39" creationId="{7F6837B2-1FD3-25C2-D1BC-49A73673902C}"/>
          </ac:cxnSpMkLst>
        </pc:cxnChg>
        <pc:cxnChg chg="add mod">
          <ac:chgData name="Michal Kováč" userId="c866dcdddd639799" providerId="LiveId" clId="{C8ABB699-2B5E-4438-879F-E99145F90330}" dt="2022-12-19T11:19:25.201" v="6794" actId="1076"/>
          <ac:cxnSpMkLst>
            <pc:docMk/>
            <pc:sldMk cId="241894612" sldId="628"/>
            <ac:cxnSpMk id="44" creationId="{F21D2FD0-534C-EA4E-F5E2-CBBF24B2A16F}"/>
          </ac:cxnSpMkLst>
        </pc:cxnChg>
        <pc:cxnChg chg="add mod">
          <ac:chgData name="Michal Kováč" userId="c866dcdddd639799" providerId="LiveId" clId="{C8ABB699-2B5E-4438-879F-E99145F90330}" dt="2022-12-19T14:00:23.362" v="6846" actId="14100"/>
          <ac:cxnSpMkLst>
            <pc:docMk/>
            <pc:sldMk cId="241894612" sldId="628"/>
            <ac:cxnSpMk id="47" creationId="{6D5CA60D-A5A3-DE24-3F62-FC31F3CE5176}"/>
          </ac:cxnSpMkLst>
        </pc:cxnChg>
        <pc:cxnChg chg="add mod">
          <ac:chgData name="Michal Kováč" userId="c866dcdddd639799" providerId="LiveId" clId="{C8ABB699-2B5E-4438-879F-E99145F90330}" dt="2022-12-19T14:16:44.918" v="7110" actId="14100"/>
          <ac:cxnSpMkLst>
            <pc:docMk/>
            <pc:sldMk cId="241894612" sldId="628"/>
            <ac:cxnSpMk id="50" creationId="{578AFE06-9A75-F914-01B4-D6FC8C5E5C29}"/>
          </ac:cxnSpMkLst>
        </pc:cxnChg>
        <pc:cxnChg chg="add mod">
          <ac:chgData name="Michal Kováč" userId="c866dcdddd639799" providerId="LiveId" clId="{C8ABB699-2B5E-4438-879F-E99145F90330}" dt="2022-12-19T14:04:55.139" v="6930" actId="208"/>
          <ac:cxnSpMkLst>
            <pc:docMk/>
            <pc:sldMk cId="241894612" sldId="628"/>
            <ac:cxnSpMk id="53" creationId="{145B9E77-E610-5812-6D14-07F4C8C63E9A}"/>
          </ac:cxnSpMkLst>
        </pc:cxnChg>
      </pc:sldChg>
      <pc:sldChg chg="addSp delSp modSp new del mod ord">
        <pc:chgData name="Michal Kováč" userId="c866dcdddd639799" providerId="LiveId" clId="{C8ABB699-2B5E-4438-879F-E99145F90330}" dt="2022-12-21T11:10:50.341" v="8027" actId="2696"/>
        <pc:sldMkLst>
          <pc:docMk/>
          <pc:sldMk cId="715879360" sldId="629"/>
        </pc:sldMkLst>
        <pc:spChg chg="add del mod">
          <ac:chgData name="Michal Kováč" userId="c866dcdddd639799" providerId="LiveId" clId="{C8ABB699-2B5E-4438-879F-E99145F90330}" dt="2022-12-15T16:05:01.934" v="1219" actId="478"/>
          <ac:spMkLst>
            <pc:docMk/>
            <pc:sldMk cId="715879360" sldId="629"/>
            <ac:spMk id="2" creationId="{6063005B-5B2A-9C65-17A7-43D6ED71DD0E}"/>
          </ac:spMkLst>
        </pc:spChg>
        <pc:spChg chg="mod">
          <ac:chgData name="Michal Kováč" userId="c866dcdddd639799" providerId="LiveId" clId="{C8ABB699-2B5E-4438-879F-E99145F90330}" dt="2022-12-17T18:27:05.067" v="4567" actId="20577"/>
          <ac:spMkLst>
            <pc:docMk/>
            <pc:sldMk cId="715879360" sldId="629"/>
            <ac:spMk id="4" creationId="{9223CBD6-BD2E-472B-DDCB-9ED0CE8B5B20}"/>
          </ac:spMkLst>
        </pc:spChg>
        <pc:spChg chg="mod">
          <ac:chgData name="Michal Kováč" userId="c866dcdddd639799" providerId="LiveId" clId="{C8ABB699-2B5E-4438-879F-E99145F90330}" dt="2022-12-16T19:08:38.481" v="4458" actId="20577"/>
          <ac:spMkLst>
            <pc:docMk/>
            <pc:sldMk cId="715879360" sldId="629"/>
            <ac:spMk id="5" creationId="{A14BB115-8292-476A-CE18-D55AB4ECCC8F}"/>
          </ac:spMkLst>
        </pc:spChg>
        <pc:grpChg chg="add mod">
          <ac:chgData name="Michal Kováč" userId="c866dcdddd639799" providerId="LiveId" clId="{C8ABB699-2B5E-4438-879F-E99145F90330}" dt="2022-12-15T16:26:39.187" v="1845" actId="12789"/>
          <ac:grpSpMkLst>
            <pc:docMk/>
            <pc:sldMk cId="715879360" sldId="629"/>
            <ac:grpSpMk id="3" creationId="{2A80865E-2930-0968-5067-79B51006D628}"/>
          </ac:grpSpMkLst>
        </pc:grpChg>
      </pc:sldChg>
      <pc:sldChg chg="addSp modSp add mod">
        <pc:chgData name="Michal Kováč" userId="c866dcdddd639799" providerId="LiveId" clId="{C8ABB699-2B5E-4438-879F-E99145F90330}" dt="2024-02-13T09:26:15.241" v="13475" actId="20577"/>
        <pc:sldMkLst>
          <pc:docMk/>
          <pc:sldMk cId="1646030002" sldId="629"/>
        </pc:sldMkLst>
        <pc:spChg chg="add mod">
          <ac:chgData name="Michal Kováč" userId="c866dcdddd639799" providerId="LiveId" clId="{C8ABB699-2B5E-4438-879F-E99145F90330}" dt="2023-01-02T16:17:22.969" v="11256"/>
          <ac:spMkLst>
            <pc:docMk/>
            <pc:sldMk cId="1646030002" sldId="629"/>
            <ac:spMk id="2" creationId="{ED3606A5-9F2E-39C6-2342-F43327C6E6B7}"/>
          </ac:spMkLst>
        </pc:spChg>
        <pc:spChg chg="mod">
          <ac:chgData name="Michal Kováč" userId="c866dcdddd639799" providerId="LiveId" clId="{C8ABB699-2B5E-4438-879F-E99145F90330}" dt="2023-01-02T16:17:12.980" v="11255" actId="1076"/>
          <ac:spMkLst>
            <pc:docMk/>
            <pc:sldMk cId="1646030002" sldId="629"/>
            <ac:spMk id="4" creationId="{9223CBD6-BD2E-472B-DDCB-9ED0CE8B5B20}"/>
          </ac:spMkLst>
        </pc:spChg>
        <pc:spChg chg="mod">
          <ac:chgData name="Michal Kováč" userId="c866dcdddd639799" providerId="LiveId" clId="{C8ABB699-2B5E-4438-879F-E99145F90330}" dt="2024-02-13T09:26:15.241" v="13475" actId="20577"/>
          <ac:spMkLst>
            <pc:docMk/>
            <pc:sldMk cId="1646030002" sldId="629"/>
            <ac:spMk id="5" creationId="{A14BB115-8292-476A-CE18-D55AB4ECCC8F}"/>
          </ac:spMkLst>
        </pc:spChg>
      </pc:sldChg>
      <pc:sldChg chg="addSp delSp modSp new mod">
        <pc:chgData name="Michal Kováč" userId="c866dcdddd639799" providerId="LiveId" clId="{C8ABB699-2B5E-4438-879F-E99145F90330}" dt="2024-02-13T11:51:23.364" v="13977" actId="167"/>
        <pc:sldMkLst>
          <pc:docMk/>
          <pc:sldMk cId="1897032641" sldId="630"/>
        </pc:sldMkLst>
        <pc:spChg chg="del mod topLvl">
          <ac:chgData name="Michal Kováč" userId="c866dcdddd639799" providerId="LiveId" clId="{C8ABB699-2B5E-4438-879F-E99145F90330}" dt="2023-02-14T10:42:03.167" v="13353" actId="478"/>
          <ac:spMkLst>
            <pc:docMk/>
            <pc:sldMk cId="1897032641" sldId="630"/>
            <ac:spMk id="4" creationId="{0673AA50-58FD-C3D5-3845-ECF0B2B13CF4}"/>
          </ac:spMkLst>
        </pc:spChg>
        <pc:spChg chg="mod topLvl">
          <ac:chgData name="Michal Kováč" userId="c866dcdddd639799" providerId="LiveId" clId="{C8ABB699-2B5E-4438-879F-E99145F90330}" dt="2023-02-14T10:42:08.058" v="13354" actId="1076"/>
          <ac:spMkLst>
            <pc:docMk/>
            <pc:sldMk cId="1897032641" sldId="630"/>
            <ac:spMk id="5" creationId="{010FF890-120B-D3C3-619E-E1721E45B133}"/>
          </ac:spMkLst>
        </pc:spChg>
        <pc:spChg chg="add mod">
          <ac:chgData name="Michal Kováč" userId="c866dcdddd639799" providerId="LiveId" clId="{C8ABB699-2B5E-4438-879F-E99145F90330}" dt="2022-12-15T17:05:35.882" v="2150"/>
          <ac:spMkLst>
            <pc:docMk/>
            <pc:sldMk cId="1897032641" sldId="630"/>
            <ac:spMk id="10" creationId="{2E48A13B-2935-D4B6-6EC7-7BB501614506}"/>
          </ac:spMkLst>
        </pc:spChg>
        <pc:grpChg chg="add del mod topLvl">
          <ac:chgData name="Michal Kováč" userId="c866dcdddd639799" providerId="LiveId" clId="{C8ABB699-2B5E-4438-879F-E99145F90330}" dt="2023-02-14T10:42:03.167" v="13353" actId="478"/>
          <ac:grpSpMkLst>
            <pc:docMk/>
            <pc:sldMk cId="1897032641" sldId="630"/>
            <ac:grpSpMk id="2" creationId="{A63EE41C-554D-C4B2-D2A9-E8B83EDC4314}"/>
          </ac:grpSpMkLst>
        </pc:grpChg>
        <pc:grpChg chg="del mod">
          <ac:chgData name="Michal Kováč" userId="c866dcdddd639799" providerId="LiveId" clId="{C8ABB699-2B5E-4438-879F-E99145F90330}" dt="2023-02-14T10:42:00.250" v="13352" actId="478"/>
          <ac:grpSpMkLst>
            <pc:docMk/>
            <pc:sldMk cId="1897032641" sldId="630"/>
            <ac:grpSpMk id="3" creationId="{F5E7E92A-1DE5-B6CC-4F1D-942A447ADCB9}"/>
          </ac:grpSpMkLst>
        </pc:grpChg>
        <pc:grpChg chg="add del mod">
          <ac:chgData name="Michal Kováč" userId="c866dcdddd639799" providerId="LiveId" clId="{C8ABB699-2B5E-4438-879F-E99145F90330}" dt="2023-02-14T10:41:18.406" v="13346" actId="478"/>
          <ac:grpSpMkLst>
            <pc:docMk/>
            <pc:sldMk cId="1897032641" sldId="630"/>
            <ac:grpSpMk id="9" creationId="{8BBDF519-6A54-000C-47CB-75441F7ED0A7}"/>
          </ac:grpSpMkLst>
        </pc:grpChg>
        <pc:picChg chg="add mod ord">
          <ac:chgData name="Michal Kováč" userId="c866dcdddd639799" providerId="LiveId" clId="{C8ABB699-2B5E-4438-879F-E99145F90330}" dt="2024-02-13T11:51:23.364" v="13977" actId="167"/>
          <ac:picMkLst>
            <pc:docMk/>
            <pc:sldMk cId="1897032641" sldId="630"/>
            <ac:picMk id="3" creationId="{6CEA8B08-503C-52C1-AA7F-6428F96327DF}"/>
          </ac:picMkLst>
        </pc:picChg>
        <pc:picChg chg="del mod">
          <ac:chgData name="Michal Kováč" userId="c866dcdddd639799" providerId="LiveId" clId="{C8ABB699-2B5E-4438-879F-E99145F90330}" dt="2023-02-14T10:42:00.250" v="13352" actId="478"/>
          <ac:picMkLst>
            <pc:docMk/>
            <pc:sldMk cId="1897032641" sldId="630"/>
            <ac:picMk id="6" creationId="{E865F6AE-3A86-B5CB-B761-568BA8B747B1}"/>
          </ac:picMkLst>
        </pc:picChg>
        <pc:picChg chg="add del mod topLvl">
          <ac:chgData name="Michal Kováč" userId="c866dcdddd639799" providerId="LiveId" clId="{C8ABB699-2B5E-4438-879F-E99145F90330}" dt="2023-02-14T10:41:18.406" v="13346" actId="478"/>
          <ac:picMkLst>
            <pc:docMk/>
            <pc:sldMk cId="1897032641" sldId="630"/>
            <ac:picMk id="8" creationId="{2A2C51C5-0921-F033-01D0-904C575AB406}"/>
          </ac:picMkLst>
        </pc:picChg>
        <pc:picChg chg="add del mod">
          <ac:chgData name="Michal Kováč" userId="c866dcdddd639799" providerId="LiveId" clId="{C8ABB699-2B5E-4438-879F-E99145F90330}" dt="2023-02-14T10:42:46.331" v="13357" actId="478"/>
          <ac:picMkLst>
            <pc:docMk/>
            <pc:sldMk cId="1897032641" sldId="630"/>
            <ac:picMk id="11" creationId="{35442DF2-481E-55AB-93D6-67253D510417}"/>
          </ac:picMkLst>
        </pc:picChg>
        <pc:picChg chg="add del mod">
          <ac:chgData name="Michal Kováč" userId="c866dcdddd639799" providerId="LiveId" clId="{C8ABB699-2B5E-4438-879F-E99145F90330}" dt="2023-02-14T11:50:09.581" v="13361" actId="478"/>
          <ac:picMkLst>
            <pc:docMk/>
            <pc:sldMk cId="1897032641" sldId="630"/>
            <ac:picMk id="13" creationId="{AB591625-C7A7-2A7D-9E5C-17BD50EC9459}"/>
          </ac:picMkLst>
        </pc:picChg>
        <pc:picChg chg="add del mod">
          <ac:chgData name="Michal Kováč" userId="c866dcdddd639799" providerId="LiveId" clId="{C8ABB699-2B5E-4438-879F-E99145F90330}" dt="2024-02-13T11:51:10.475" v="13972" actId="478"/>
          <ac:picMkLst>
            <pc:docMk/>
            <pc:sldMk cId="1897032641" sldId="630"/>
            <ac:picMk id="15" creationId="{1762CF66-2828-D7D6-9CE7-8289B4485A7D}"/>
          </ac:picMkLst>
        </pc:picChg>
      </pc:sldChg>
      <pc:sldChg chg="addSp modSp new del mod ord">
        <pc:chgData name="Michal Kováč" userId="c866dcdddd639799" providerId="LiveId" clId="{C8ABB699-2B5E-4438-879F-E99145F90330}" dt="2022-12-16T17:52:00.356" v="3584" actId="47"/>
        <pc:sldMkLst>
          <pc:docMk/>
          <pc:sldMk cId="3027235193" sldId="631"/>
        </pc:sldMkLst>
        <pc:spChg chg="add mod">
          <ac:chgData name="Michal Kováč" userId="c866dcdddd639799" providerId="LiveId" clId="{C8ABB699-2B5E-4438-879F-E99145F90330}" dt="2022-12-15T17:05:39.381" v="2152"/>
          <ac:spMkLst>
            <pc:docMk/>
            <pc:sldMk cId="3027235193" sldId="631"/>
            <ac:spMk id="2" creationId="{B6A272FC-70EF-6B43-823A-1C58BB75BD60}"/>
          </ac:spMkLst>
        </pc:spChg>
        <pc:picChg chg="add mod modCrop">
          <ac:chgData name="Michal Kováč" userId="c866dcdddd639799" providerId="LiveId" clId="{C8ABB699-2B5E-4438-879F-E99145F90330}" dt="2022-12-15T17:13:36.465" v="2175" actId="1076"/>
          <ac:picMkLst>
            <pc:docMk/>
            <pc:sldMk cId="3027235193" sldId="631"/>
            <ac:picMk id="4" creationId="{83348AD5-E174-197E-869C-557C6CC17FDD}"/>
          </ac:picMkLst>
        </pc:picChg>
      </pc:sldChg>
      <pc:sldChg chg="modSp add mod">
        <pc:chgData name="Michal Kováč" userId="c866dcdddd639799" providerId="LiveId" clId="{C8ABB699-2B5E-4438-879F-E99145F90330}" dt="2023-02-14T13:28:23.513" v="13368" actId="6549"/>
        <pc:sldMkLst>
          <pc:docMk/>
          <pc:sldMk cId="295648775" sldId="632"/>
        </pc:sldMkLst>
        <pc:spChg chg="mod">
          <ac:chgData name="Michal Kováč" userId="c866dcdddd639799" providerId="LiveId" clId="{C8ABB699-2B5E-4438-879F-E99145F90330}" dt="2023-02-14T13:28:23.513" v="13368" actId="6549"/>
          <ac:spMkLst>
            <pc:docMk/>
            <pc:sldMk cId="295648775" sldId="632"/>
            <ac:spMk id="4" creationId="{0350C1A3-6BE3-713C-6677-F48963DBA55B}"/>
          </ac:spMkLst>
        </pc:spChg>
      </pc:sldChg>
      <pc:sldChg chg="addSp delSp modSp add del mod ord">
        <pc:chgData name="Michal Kováč" userId="c866dcdddd639799" providerId="LiveId" clId="{C8ABB699-2B5E-4438-879F-E99145F90330}" dt="2024-02-13T08:03:23.856" v="13471" actId="47"/>
        <pc:sldMkLst>
          <pc:docMk/>
          <pc:sldMk cId="3899872833" sldId="633"/>
        </pc:sldMkLst>
        <pc:spChg chg="add mod">
          <ac:chgData name="Michal Kováč" userId="c866dcdddd639799" providerId="LiveId" clId="{C8ABB699-2B5E-4438-879F-E99145F90330}" dt="2022-12-16T09:54:20.144" v="2181"/>
          <ac:spMkLst>
            <pc:docMk/>
            <pc:sldMk cId="3899872833" sldId="633"/>
            <ac:spMk id="21" creationId="{B9301E35-42A2-AEBC-B186-58503219E258}"/>
          </ac:spMkLst>
        </pc:spChg>
        <pc:spChg chg="add del mod">
          <ac:chgData name="Michal Kováč" userId="c866dcdddd639799" providerId="LiveId" clId="{C8ABB699-2B5E-4438-879F-E99145F90330}" dt="2022-12-16T10:04:18.244" v="2193" actId="478"/>
          <ac:spMkLst>
            <pc:docMk/>
            <pc:sldMk cId="3899872833" sldId="633"/>
            <ac:spMk id="22" creationId="{1DE2B599-DCC8-AF0D-DBEA-0F7569082ADF}"/>
          </ac:spMkLst>
        </pc:spChg>
        <pc:spChg chg="mod">
          <ac:chgData name="Michal Kováč" userId="c866dcdddd639799" providerId="LiveId" clId="{C8ABB699-2B5E-4438-879F-E99145F90330}" dt="2022-12-16T10:04:05.085" v="2190" actId="165"/>
          <ac:spMkLst>
            <pc:docMk/>
            <pc:sldMk cId="3899872833" sldId="633"/>
            <ac:spMk id="26" creationId="{DBFFBA41-CBF3-0659-ED8C-2A3197AA2D99}"/>
          </ac:spMkLst>
        </pc:spChg>
        <pc:spChg chg="mod">
          <ac:chgData name="Michal Kováč" userId="c866dcdddd639799" providerId="LiveId" clId="{C8ABB699-2B5E-4438-879F-E99145F90330}" dt="2022-12-16T10:04:05.085" v="2190" actId="165"/>
          <ac:spMkLst>
            <pc:docMk/>
            <pc:sldMk cId="3899872833" sldId="633"/>
            <ac:spMk id="27" creationId="{460FC2D3-00E3-3B21-6081-E4470FD0F66C}"/>
          </ac:spMkLst>
        </pc:spChg>
        <pc:spChg chg="mod topLvl">
          <ac:chgData name="Michal Kováč" userId="c866dcdddd639799" providerId="LiveId" clId="{C8ABB699-2B5E-4438-879F-E99145F90330}" dt="2022-12-16T12:08:44.255" v="2952" actId="207"/>
          <ac:spMkLst>
            <pc:docMk/>
            <pc:sldMk cId="3899872833" sldId="633"/>
            <ac:spMk id="28" creationId="{1C40EE24-CD0D-1004-FE39-5C38D77B8025}"/>
          </ac:spMkLst>
        </pc:spChg>
        <pc:spChg chg="del mod topLvl">
          <ac:chgData name="Michal Kováč" userId="c866dcdddd639799" providerId="LiveId" clId="{C8ABB699-2B5E-4438-879F-E99145F90330}" dt="2022-12-16T11:21:04.470" v="2597" actId="478"/>
          <ac:spMkLst>
            <pc:docMk/>
            <pc:sldMk cId="3899872833" sldId="633"/>
            <ac:spMk id="29" creationId="{7604BD30-EBE3-8302-962B-474CA38B68B8}"/>
          </ac:spMkLst>
        </pc:spChg>
        <pc:spChg chg="add del mod">
          <ac:chgData name="Michal Kováč" userId="c866dcdddd639799" providerId="LiveId" clId="{C8ABB699-2B5E-4438-879F-E99145F90330}" dt="2022-12-16T10:05:37.326" v="2215" actId="478"/>
          <ac:spMkLst>
            <pc:docMk/>
            <pc:sldMk cId="3899872833" sldId="633"/>
            <ac:spMk id="30" creationId="{B1C2EACF-611B-F7BE-A182-C05A59E477C3}"/>
          </ac:spMkLst>
        </pc:spChg>
        <pc:spChg chg="add mod">
          <ac:chgData name="Michal Kováč" userId="c866dcdddd639799" providerId="LiveId" clId="{C8ABB699-2B5E-4438-879F-E99145F90330}" dt="2022-12-16T12:08:56.083" v="2953" actId="207"/>
          <ac:spMkLst>
            <pc:docMk/>
            <pc:sldMk cId="3899872833" sldId="633"/>
            <ac:spMk id="31" creationId="{58A0ACCB-55EC-B9F2-37A9-66623047E94A}"/>
          </ac:spMkLst>
        </pc:spChg>
        <pc:spChg chg="add mod">
          <ac:chgData name="Michal Kováč" userId="c866dcdddd639799" providerId="LiveId" clId="{C8ABB699-2B5E-4438-879F-E99145F90330}" dt="2022-12-16T18:03:35.217" v="3723" actId="207"/>
          <ac:spMkLst>
            <pc:docMk/>
            <pc:sldMk cId="3899872833" sldId="633"/>
            <ac:spMk id="33" creationId="{762FD299-6C34-80B7-401F-302657EAF1FC}"/>
          </ac:spMkLst>
        </pc:spChg>
        <pc:spChg chg="add mod">
          <ac:chgData name="Michal Kováč" userId="c866dcdddd639799" providerId="LiveId" clId="{C8ABB699-2B5E-4438-879F-E99145F90330}" dt="2023-01-02T12:42:08.006" v="9052" actId="693"/>
          <ac:spMkLst>
            <pc:docMk/>
            <pc:sldMk cId="3899872833" sldId="633"/>
            <ac:spMk id="34" creationId="{A67AC9C3-445F-8543-3B99-55F5DA0DC469}"/>
          </ac:spMkLst>
        </pc:spChg>
        <pc:spChg chg="add mod">
          <ac:chgData name="Michal Kováč" userId="c866dcdddd639799" providerId="LiveId" clId="{C8ABB699-2B5E-4438-879F-E99145F90330}" dt="2023-01-02T13:05:18.698" v="9286" actId="1076"/>
          <ac:spMkLst>
            <pc:docMk/>
            <pc:sldMk cId="3899872833" sldId="633"/>
            <ac:spMk id="35" creationId="{9389729F-E693-45FA-73FD-9C7A1022AAB3}"/>
          </ac:spMkLst>
        </pc:spChg>
        <pc:spChg chg="add mod">
          <ac:chgData name="Michal Kováč" userId="c866dcdddd639799" providerId="LiveId" clId="{C8ABB699-2B5E-4438-879F-E99145F90330}" dt="2022-12-16T12:07:35.350" v="2943" actId="164"/>
          <ac:spMkLst>
            <pc:docMk/>
            <pc:sldMk cId="3899872833" sldId="633"/>
            <ac:spMk id="36" creationId="{B0106F23-B71B-197F-05CD-CBEF5655CF5A}"/>
          </ac:spMkLst>
        </pc:spChg>
        <pc:spChg chg="add mod">
          <ac:chgData name="Michal Kováč" userId="c866dcdddd639799" providerId="LiveId" clId="{C8ABB699-2B5E-4438-879F-E99145F90330}" dt="2022-12-16T18:03:35.217" v="3723" actId="207"/>
          <ac:spMkLst>
            <pc:docMk/>
            <pc:sldMk cId="3899872833" sldId="633"/>
            <ac:spMk id="37" creationId="{E66CA797-093B-A797-E459-DADA2B488A82}"/>
          </ac:spMkLst>
        </pc:spChg>
        <pc:spChg chg="add mod">
          <ac:chgData name="Michal Kováč" userId="c866dcdddd639799" providerId="LiveId" clId="{C8ABB699-2B5E-4438-879F-E99145F90330}" dt="2022-12-16T12:07:35.350" v="2943" actId="164"/>
          <ac:spMkLst>
            <pc:docMk/>
            <pc:sldMk cId="3899872833" sldId="633"/>
            <ac:spMk id="38" creationId="{E58ABE28-ECDF-D733-2FEC-A7843FB2735F}"/>
          </ac:spMkLst>
        </pc:spChg>
        <pc:spChg chg="add mod">
          <ac:chgData name="Michal Kováč" userId="c866dcdddd639799" providerId="LiveId" clId="{C8ABB699-2B5E-4438-879F-E99145F90330}" dt="2022-12-16T12:07:35.350" v="2943" actId="164"/>
          <ac:spMkLst>
            <pc:docMk/>
            <pc:sldMk cId="3899872833" sldId="633"/>
            <ac:spMk id="41" creationId="{19920930-AB8D-C7C7-4F08-10250F4732D0}"/>
          </ac:spMkLst>
        </pc:spChg>
        <pc:spChg chg="add mod">
          <ac:chgData name="Michal Kováč" userId="c866dcdddd639799" providerId="LiveId" clId="{C8ABB699-2B5E-4438-879F-E99145F90330}" dt="2022-12-17T18:29:07.921" v="4572" actId="20577"/>
          <ac:spMkLst>
            <pc:docMk/>
            <pc:sldMk cId="3899872833" sldId="633"/>
            <ac:spMk id="45" creationId="{54620FF1-C67C-D41F-946F-CD8508DB7DD6}"/>
          </ac:spMkLst>
        </pc:spChg>
        <pc:spChg chg="add del mod">
          <ac:chgData name="Michal Kováč" userId="c866dcdddd639799" providerId="LiveId" clId="{C8ABB699-2B5E-4438-879F-E99145F90330}" dt="2022-12-16T12:00:20.382" v="2872" actId="478"/>
          <ac:spMkLst>
            <pc:docMk/>
            <pc:sldMk cId="3899872833" sldId="633"/>
            <ac:spMk id="46" creationId="{C69E08D7-0174-BEAD-DA8C-F8ED8D337CB2}"/>
          </ac:spMkLst>
        </pc:spChg>
        <pc:spChg chg="add mod">
          <ac:chgData name="Michal Kováč" userId="c866dcdddd639799" providerId="LiveId" clId="{C8ABB699-2B5E-4438-879F-E99145F90330}" dt="2022-12-16T12:07:35.350" v="2943" actId="164"/>
          <ac:spMkLst>
            <pc:docMk/>
            <pc:sldMk cId="3899872833" sldId="633"/>
            <ac:spMk id="47" creationId="{7C9B15D4-53CD-845B-F0DC-DC8925F4A6BD}"/>
          </ac:spMkLst>
        </pc:spChg>
        <pc:spChg chg="add mod">
          <ac:chgData name="Michal Kováč" userId="c866dcdddd639799" providerId="LiveId" clId="{C8ABB699-2B5E-4438-879F-E99145F90330}" dt="2022-12-16T17:44:41.744" v="3479" actId="207"/>
          <ac:spMkLst>
            <pc:docMk/>
            <pc:sldMk cId="3899872833" sldId="633"/>
            <ac:spMk id="49" creationId="{774AC104-F4EF-CCE7-42B6-57BDCD5C00A8}"/>
          </ac:spMkLst>
        </pc:spChg>
        <pc:spChg chg="add mod">
          <ac:chgData name="Michal Kováč" userId="c866dcdddd639799" providerId="LiveId" clId="{C8ABB699-2B5E-4438-879F-E99145F90330}" dt="2022-12-16T12:07:35.350" v="2943" actId="164"/>
          <ac:spMkLst>
            <pc:docMk/>
            <pc:sldMk cId="3899872833" sldId="633"/>
            <ac:spMk id="50" creationId="{AC2AC48F-9EC9-0E7F-535C-3A393BA2C66E}"/>
          </ac:spMkLst>
        </pc:spChg>
        <pc:spChg chg="add mod topLvl">
          <ac:chgData name="Michal Kováč" userId="c866dcdddd639799" providerId="LiveId" clId="{C8ABB699-2B5E-4438-879F-E99145F90330}" dt="2022-12-16T17:29:40.366" v="3193" actId="20577"/>
          <ac:spMkLst>
            <pc:docMk/>
            <pc:sldMk cId="3899872833" sldId="633"/>
            <ac:spMk id="52" creationId="{2DED51BE-D784-1A3D-D929-339CDDC8DCA9}"/>
          </ac:spMkLst>
        </pc:spChg>
        <pc:spChg chg="add del mod">
          <ac:chgData name="Michal Kováč" userId="c866dcdddd639799" providerId="LiveId" clId="{C8ABB699-2B5E-4438-879F-E99145F90330}" dt="2022-12-16T11:34:57.984" v="2715" actId="478"/>
          <ac:spMkLst>
            <pc:docMk/>
            <pc:sldMk cId="3899872833" sldId="633"/>
            <ac:spMk id="53" creationId="{F40198E7-F338-1C18-C83C-0F44BE11A12E}"/>
          </ac:spMkLst>
        </pc:spChg>
        <pc:spChg chg="add mod">
          <ac:chgData name="Michal Kováč" userId="c866dcdddd639799" providerId="LiveId" clId="{C8ABB699-2B5E-4438-879F-E99145F90330}" dt="2022-12-16T12:07:35.350" v="2943" actId="164"/>
          <ac:spMkLst>
            <pc:docMk/>
            <pc:sldMk cId="3899872833" sldId="633"/>
            <ac:spMk id="54" creationId="{E4DA0DA7-8431-7864-5873-BC0F231DCC5A}"/>
          </ac:spMkLst>
        </pc:spChg>
        <pc:spChg chg="add mod">
          <ac:chgData name="Michal Kováč" userId="c866dcdddd639799" providerId="LiveId" clId="{C8ABB699-2B5E-4438-879F-E99145F90330}" dt="2022-12-16T12:08:31.041" v="2951" actId="113"/>
          <ac:spMkLst>
            <pc:docMk/>
            <pc:sldMk cId="3899872833" sldId="633"/>
            <ac:spMk id="56" creationId="{8585164C-89D4-DF9D-D103-7515BFB88579}"/>
          </ac:spMkLst>
        </pc:spChg>
        <pc:spChg chg="add mod">
          <ac:chgData name="Michal Kováč" userId="c866dcdddd639799" providerId="LiveId" clId="{C8ABB699-2B5E-4438-879F-E99145F90330}" dt="2022-12-16T18:03:35.217" v="3723" actId="207"/>
          <ac:spMkLst>
            <pc:docMk/>
            <pc:sldMk cId="3899872833" sldId="633"/>
            <ac:spMk id="57" creationId="{E6994E68-71E0-A834-46E8-36334830C5D5}"/>
          </ac:spMkLst>
        </pc:spChg>
        <pc:spChg chg="mod topLvl">
          <ac:chgData name="Michal Kováč" userId="c866dcdddd639799" providerId="LiveId" clId="{C8ABB699-2B5E-4438-879F-E99145F90330}" dt="2022-12-16T12:09:15.982" v="2957" actId="20577"/>
          <ac:spMkLst>
            <pc:docMk/>
            <pc:sldMk cId="3899872833" sldId="633"/>
            <ac:spMk id="61" creationId="{2405D8B1-8EB6-FC13-1509-9A849C1E02AD}"/>
          </ac:spMkLst>
        </pc:spChg>
        <pc:spChg chg="add mod">
          <ac:chgData name="Michal Kováč" userId="c866dcdddd639799" providerId="LiveId" clId="{C8ABB699-2B5E-4438-879F-E99145F90330}" dt="2022-12-16T17:46:00.673" v="3481" actId="207"/>
          <ac:spMkLst>
            <pc:docMk/>
            <pc:sldMk cId="3899872833" sldId="633"/>
            <ac:spMk id="62" creationId="{6F6F8E62-2E12-47A4-7022-40011FC30265}"/>
          </ac:spMkLst>
        </pc:spChg>
        <pc:spChg chg="add mod">
          <ac:chgData name="Michal Kováč" userId="c866dcdddd639799" providerId="LiveId" clId="{C8ABB699-2B5E-4438-879F-E99145F90330}" dt="2022-12-16T17:40:12.678" v="3387" actId="20577"/>
          <ac:spMkLst>
            <pc:docMk/>
            <pc:sldMk cId="3899872833" sldId="633"/>
            <ac:spMk id="63" creationId="{BACF072C-1E77-CBAC-0D0D-62C2A1796256}"/>
          </ac:spMkLst>
        </pc:spChg>
        <pc:spChg chg="add mod">
          <ac:chgData name="Michal Kováč" userId="c866dcdddd639799" providerId="LiveId" clId="{C8ABB699-2B5E-4438-879F-E99145F90330}" dt="2022-12-16T12:07:35.350" v="2943" actId="164"/>
          <ac:spMkLst>
            <pc:docMk/>
            <pc:sldMk cId="3899872833" sldId="633"/>
            <ac:spMk id="65" creationId="{E6E6FE21-6F7C-F958-3866-335957CEB467}"/>
          </ac:spMkLst>
        </pc:spChg>
        <pc:spChg chg="add mod">
          <ac:chgData name="Michal Kováč" userId="c866dcdddd639799" providerId="LiveId" clId="{C8ABB699-2B5E-4438-879F-E99145F90330}" dt="2022-12-16T18:03:35.217" v="3723" actId="207"/>
          <ac:spMkLst>
            <pc:docMk/>
            <pc:sldMk cId="3899872833" sldId="633"/>
            <ac:spMk id="66" creationId="{539107E8-DB50-63B5-C616-F3C7B6A93A1D}"/>
          </ac:spMkLst>
        </pc:spChg>
        <pc:spChg chg="add mod">
          <ac:chgData name="Michal Kováč" userId="c866dcdddd639799" providerId="LiveId" clId="{C8ABB699-2B5E-4438-879F-E99145F90330}" dt="2022-12-16T12:07:35.350" v="2943" actId="164"/>
          <ac:spMkLst>
            <pc:docMk/>
            <pc:sldMk cId="3899872833" sldId="633"/>
            <ac:spMk id="67" creationId="{7012FEDB-796C-B4B1-FDA5-04FCF8CC0F53}"/>
          </ac:spMkLst>
        </pc:spChg>
        <pc:spChg chg="add mod">
          <ac:chgData name="Michal Kováč" userId="c866dcdddd639799" providerId="LiveId" clId="{C8ABB699-2B5E-4438-879F-E99145F90330}" dt="2022-12-16T12:07:35.350" v="2943" actId="164"/>
          <ac:spMkLst>
            <pc:docMk/>
            <pc:sldMk cId="3899872833" sldId="633"/>
            <ac:spMk id="68" creationId="{EFB5DCD4-27FF-1486-9E8D-70B723BD040C}"/>
          </ac:spMkLst>
        </pc:spChg>
        <pc:spChg chg="add mod">
          <ac:chgData name="Michal Kováč" userId="c866dcdddd639799" providerId="LiveId" clId="{C8ABB699-2B5E-4438-879F-E99145F90330}" dt="2022-12-17T21:13:36.664" v="6366" actId="20577"/>
          <ac:spMkLst>
            <pc:docMk/>
            <pc:sldMk cId="3899872833" sldId="633"/>
            <ac:spMk id="69" creationId="{FDEEB880-E910-7817-FA8C-9E9EFBEFDAE5}"/>
          </ac:spMkLst>
        </pc:spChg>
        <pc:spChg chg="add mod">
          <ac:chgData name="Michal Kováč" userId="c866dcdddd639799" providerId="LiveId" clId="{C8ABB699-2B5E-4438-879F-E99145F90330}" dt="2022-12-16T17:25:18.130" v="3169" actId="14100"/>
          <ac:spMkLst>
            <pc:docMk/>
            <pc:sldMk cId="3899872833" sldId="633"/>
            <ac:spMk id="73" creationId="{47BA8991-1B9D-3954-8674-ECBFD926D567}"/>
          </ac:spMkLst>
        </pc:spChg>
        <pc:spChg chg="add mod">
          <ac:chgData name="Michal Kováč" userId="c866dcdddd639799" providerId="LiveId" clId="{C8ABB699-2B5E-4438-879F-E99145F90330}" dt="2022-12-16T17:49:16.515" v="3535" actId="20577"/>
          <ac:spMkLst>
            <pc:docMk/>
            <pc:sldMk cId="3899872833" sldId="633"/>
            <ac:spMk id="74" creationId="{70D7B42D-BE80-BCDE-C945-8BFAF675B6E8}"/>
          </ac:spMkLst>
        </pc:spChg>
        <pc:spChg chg="add del mod">
          <ac:chgData name="Michal Kováč" userId="c866dcdddd639799" providerId="LiveId" clId="{C8ABB699-2B5E-4438-879F-E99145F90330}" dt="2022-12-17T18:11:12.112" v="4565" actId="478"/>
          <ac:spMkLst>
            <pc:docMk/>
            <pc:sldMk cId="3899872833" sldId="633"/>
            <ac:spMk id="75" creationId="{94F5DDC0-51E1-6DDE-84F0-EE9326D6B6E8}"/>
          </ac:spMkLst>
        </pc:spChg>
        <pc:grpChg chg="del">
          <ac:chgData name="Michal Kováč" userId="c866dcdddd639799" providerId="LiveId" clId="{C8ABB699-2B5E-4438-879F-E99145F90330}" dt="2022-12-16T09:54:12.139" v="2180" actId="478"/>
          <ac:grpSpMkLst>
            <pc:docMk/>
            <pc:sldMk cId="3899872833" sldId="633"/>
            <ac:grpSpMk id="20" creationId="{FFB6DECD-A8AF-6B5E-847C-3129A6743D97}"/>
          </ac:grpSpMkLst>
        </pc:grpChg>
        <pc:grpChg chg="add del mod">
          <ac:chgData name="Michal Kováč" userId="c866dcdddd639799" providerId="LiveId" clId="{C8ABB699-2B5E-4438-879F-E99145F90330}" dt="2022-12-16T10:04:05.085" v="2190" actId="165"/>
          <ac:grpSpMkLst>
            <pc:docMk/>
            <pc:sldMk cId="3899872833" sldId="633"/>
            <ac:grpSpMk id="23" creationId="{7B798836-A431-7467-35D8-D24EE384A407}"/>
          </ac:grpSpMkLst>
        </pc:grpChg>
        <pc:grpChg chg="del mod topLvl">
          <ac:chgData name="Michal Kováč" userId="c866dcdddd639799" providerId="LiveId" clId="{C8ABB699-2B5E-4438-879F-E99145F90330}" dt="2022-12-16T10:04:09.758" v="2191" actId="165"/>
          <ac:grpSpMkLst>
            <pc:docMk/>
            <pc:sldMk cId="3899872833" sldId="633"/>
            <ac:grpSpMk id="24" creationId="{C2FB3769-C59C-DA20-B85E-0C5A2973D987}"/>
          </ac:grpSpMkLst>
        </pc:grpChg>
        <pc:grpChg chg="del mod topLvl">
          <ac:chgData name="Michal Kováč" userId="c866dcdddd639799" providerId="LiveId" clId="{C8ABB699-2B5E-4438-879F-E99145F90330}" dt="2022-12-16T10:04:13.627" v="2192" actId="478"/>
          <ac:grpSpMkLst>
            <pc:docMk/>
            <pc:sldMk cId="3899872833" sldId="633"/>
            <ac:grpSpMk id="25" creationId="{F6948B8A-7690-B0D1-E0FB-5BA7046EE718}"/>
          </ac:grpSpMkLst>
        </pc:grpChg>
        <pc:grpChg chg="add del mod">
          <ac:chgData name="Michal Kováč" userId="c866dcdddd639799" providerId="LiveId" clId="{C8ABB699-2B5E-4438-879F-E99145F90330}" dt="2022-12-16T11:53:40.885" v="2857" actId="165"/>
          <ac:grpSpMkLst>
            <pc:docMk/>
            <pc:sldMk cId="3899872833" sldId="633"/>
            <ac:grpSpMk id="58" creationId="{ED766B75-4F3F-134C-453C-D625DA9A8839}"/>
          </ac:grpSpMkLst>
        </pc:grpChg>
        <pc:grpChg chg="add del mod ord">
          <ac:chgData name="Michal Kováč" userId="c866dcdddd639799" providerId="LiveId" clId="{C8ABB699-2B5E-4438-879F-E99145F90330}" dt="2022-12-16T11:54:10.438" v="2862" actId="165"/>
          <ac:grpSpMkLst>
            <pc:docMk/>
            <pc:sldMk cId="3899872833" sldId="633"/>
            <ac:grpSpMk id="59" creationId="{1F2FE5AD-1C2B-D8CB-27B8-930FF97BB981}"/>
          </ac:grpSpMkLst>
        </pc:grpChg>
        <pc:grpChg chg="add mod">
          <ac:chgData name="Michal Kováč" userId="c866dcdddd639799" providerId="LiveId" clId="{C8ABB699-2B5E-4438-879F-E99145F90330}" dt="2022-12-16T12:07:41.565" v="2944" actId="12788"/>
          <ac:grpSpMkLst>
            <pc:docMk/>
            <pc:sldMk cId="3899872833" sldId="633"/>
            <ac:grpSpMk id="72" creationId="{97AC984C-C0AE-96EA-7595-CD3F46065A7A}"/>
          </ac:grpSpMkLst>
        </pc:grpChg>
        <pc:cxnChg chg="add mod">
          <ac:chgData name="Michal Kováč" userId="c866dcdddd639799" providerId="LiveId" clId="{C8ABB699-2B5E-4438-879F-E99145F90330}" dt="2022-12-16T12:07:35.350" v="2943" actId="164"/>
          <ac:cxnSpMkLst>
            <pc:docMk/>
            <pc:sldMk cId="3899872833" sldId="633"/>
            <ac:cxnSpMk id="39" creationId="{E8B686F9-C500-889C-CC25-3EE304651223}"/>
          </ac:cxnSpMkLst>
        </pc:cxnChg>
        <pc:cxnChg chg="add mod">
          <ac:chgData name="Michal Kováč" userId="c866dcdddd639799" providerId="LiveId" clId="{C8ABB699-2B5E-4438-879F-E99145F90330}" dt="2022-12-16T12:07:35.350" v="2943" actId="164"/>
          <ac:cxnSpMkLst>
            <pc:docMk/>
            <pc:sldMk cId="3899872833" sldId="633"/>
            <ac:cxnSpMk id="43" creationId="{D3AB35BA-AE2E-1BF3-C485-B182E2EBBD00}"/>
          </ac:cxnSpMkLst>
        </pc:cxnChg>
        <pc:cxnChg chg="add mod">
          <ac:chgData name="Michal Kováč" userId="c866dcdddd639799" providerId="LiveId" clId="{C8ABB699-2B5E-4438-879F-E99145F90330}" dt="2022-12-16T12:07:35.350" v="2943" actId="164"/>
          <ac:cxnSpMkLst>
            <pc:docMk/>
            <pc:sldMk cId="3899872833" sldId="633"/>
            <ac:cxnSpMk id="48" creationId="{8C87A8AF-82B9-155A-0AB2-DF8753C52031}"/>
          </ac:cxnSpMkLst>
        </pc:cxnChg>
        <pc:cxnChg chg="add mod topLvl">
          <ac:chgData name="Michal Kováč" userId="c866dcdddd639799" providerId="LiveId" clId="{C8ABB699-2B5E-4438-879F-E99145F90330}" dt="2022-12-16T12:07:35.350" v="2943" actId="164"/>
          <ac:cxnSpMkLst>
            <pc:docMk/>
            <pc:sldMk cId="3899872833" sldId="633"/>
            <ac:cxnSpMk id="51" creationId="{149B719D-2F15-123B-37F1-EAAE8A74E91F}"/>
          </ac:cxnSpMkLst>
        </pc:cxnChg>
        <pc:cxnChg chg="mod topLvl">
          <ac:chgData name="Michal Kováč" userId="c866dcdddd639799" providerId="LiveId" clId="{C8ABB699-2B5E-4438-879F-E99145F90330}" dt="2022-12-16T12:07:35.350" v="2943" actId="164"/>
          <ac:cxnSpMkLst>
            <pc:docMk/>
            <pc:sldMk cId="3899872833" sldId="633"/>
            <ac:cxnSpMk id="60" creationId="{0CDD391E-7DC5-F908-F306-51182C07DF82}"/>
          </ac:cxnSpMkLst>
        </pc:cxnChg>
        <pc:cxnChg chg="add mod">
          <ac:chgData name="Michal Kováč" userId="c866dcdddd639799" providerId="LiveId" clId="{C8ABB699-2B5E-4438-879F-E99145F90330}" dt="2022-12-16T12:07:35.350" v="2943" actId="164"/>
          <ac:cxnSpMkLst>
            <pc:docMk/>
            <pc:sldMk cId="3899872833" sldId="633"/>
            <ac:cxnSpMk id="64" creationId="{2950A208-3A16-BD00-01D9-849834EDCFAD}"/>
          </ac:cxnSpMkLst>
        </pc:cxnChg>
        <pc:cxnChg chg="add mod">
          <ac:chgData name="Michal Kováč" userId="c866dcdddd639799" providerId="LiveId" clId="{C8ABB699-2B5E-4438-879F-E99145F90330}" dt="2022-12-16T12:07:35.350" v="2943" actId="164"/>
          <ac:cxnSpMkLst>
            <pc:docMk/>
            <pc:sldMk cId="3899872833" sldId="633"/>
            <ac:cxnSpMk id="70" creationId="{E9DCD704-82A8-3DDC-AE93-9AC5A8E32F60}"/>
          </ac:cxnSpMkLst>
        </pc:cxnChg>
      </pc:sldChg>
      <pc:sldChg chg="addSp delSp modSp add del mod ord">
        <pc:chgData name="Michal Kováč" userId="c866dcdddd639799" providerId="LiveId" clId="{C8ABB699-2B5E-4438-879F-E99145F90330}" dt="2023-02-14T11:53:02.201" v="13364" actId="47"/>
        <pc:sldMkLst>
          <pc:docMk/>
          <pc:sldMk cId="3777706686" sldId="634"/>
        </pc:sldMkLst>
        <pc:spChg chg="mod">
          <ac:chgData name="Michal Kováč" userId="c866dcdddd639799" providerId="LiveId" clId="{C8ABB699-2B5E-4438-879F-E99145F90330}" dt="2022-12-16T17:47:31.919" v="3491"/>
          <ac:spMkLst>
            <pc:docMk/>
            <pc:sldMk cId="3777706686" sldId="634"/>
            <ac:spMk id="4" creationId="{443C0030-266F-A2F6-D338-3ABD340ADD96}"/>
          </ac:spMkLst>
        </pc:spChg>
        <pc:spChg chg="mod">
          <ac:chgData name="Michal Kováč" userId="c866dcdddd639799" providerId="LiveId" clId="{C8ABB699-2B5E-4438-879F-E99145F90330}" dt="2022-12-16T17:47:31.919" v="3491"/>
          <ac:spMkLst>
            <pc:docMk/>
            <pc:sldMk cId="3777706686" sldId="634"/>
            <ac:spMk id="5" creationId="{40B07EC0-E47C-6943-FE75-3439DFEE9D9C}"/>
          </ac:spMkLst>
        </pc:spChg>
        <pc:spChg chg="mod">
          <ac:chgData name="Michal Kováč" userId="c866dcdddd639799" providerId="LiveId" clId="{C8ABB699-2B5E-4438-879F-E99145F90330}" dt="2022-12-16T17:47:31.919" v="3491"/>
          <ac:spMkLst>
            <pc:docMk/>
            <pc:sldMk cId="3777706686" sldId="634"/>
            <ac:spMk id="6" creationId="{CAF613DD-F69F-D6AB-2989-642BCF23C7FF}"/>
          </ac:spMkLst>
        </pc:spChg>
        <pc:spChg chg="mod">
          <ac:chgData name="Michal Kováč" userId="c866dcdddd639799" providerId="LiveId" clId="{C8ABB699-2B5E-4438-879F-E99145F90330}" dt="2022-12-16T17:47:31.919" v="3491"/>
          <ac:spMkLst>
            <pc:docMk/>
            <pc:sldMk cId="3777706686" sldId="634"/>
            <ac:spMk id="16" creationId="{7143B26D-9090-79F6-7FDE-E3D37F968121}"/>
          </ac:spMkLst>
        </pc:spChg>
        <pc:spChg chg="mod">
          <ac:chgData name="Michal Kováč" userId="c866dcdddd639799" providerId="LiveId" clId="{C8ABB699-2B5E-4438-879F-E99145F90330}" dt="2022-12-16T17:47:31.919" v="3491"/>
          <ac:spMkLst>
            <pc:docMk/>
            <pc:sldMk cId="3777706686" sldId="634"/>
            <ac:spMk id="17" creationId="{A6CC95A5-EA03-0E05-6392-30EAE116D57D}"/>
          </ac:spMkLst>
        </pc:spChg>
        <pc:spChg chg="mod">
          <ac:chgData name="Michal Kováč" userId="c866dcdddd639799" providerId="LiveId" clId="{C8ABB699-2B5E-4438-879F-E99145F90330}" dt="2022-12-16T17:47:31.919" v="3491"/>
          <ac:spMkLst>
            <pc:docMk/>
            <pc:sldMk cId="3777706686" sldId="634"/>
            <ac:spMk id="18" creationId="{23F03419-0809-418D-3796-EF934DD55CD6}"/>
          </ac:spMkLst>
        </pc:spChg>
        <pc:spChg chg="mod">
          <ac:chgData name="Michal Kováč" userId="c866dcdddd639799" providerId="LiveId" clId="{C8ABB699-2B5E-4438-879F-E99145F90330}" dt="2022-12-16T17:47:31.919" v="3491"/>
          <ac:spMkLst>
            <pc:docMk/>
            <pc:sldMk cId="3777706686" sldId="634"/>
            <ac:spMk id="19" creationId="{D88CB816-2C43-7584-5BD3-F1A94C0CD33F}"/>
          </ac:spMkLst>
        </pc:spChg>
        <pc:spChg chg="mod">
          <ac:chgData name="Michal Kováč" userId="c866dcdddd639799" providerId="LiveId" clId="{C8ABB699-2B5E-4438-879F-E99145F90330}" dt="2022-12-16T17:47:31.919" v="3491"/>
          <ac:spMkLst>
            <pc:docMk/>
            <pc:sldMk cId="3777706686" sldId="634"/>
            <ac:spMk id="20" creationId="{8101E889-E46F-0BE2-68F9-A619675AFAD5}"/>
          </ac:spMkLst>
        </pc:spChg>
        <pc:spChg chg="mod">
          <ac:chgData name="Michal Kováč" userId="c866dcdddd639799" providerId="LiveId" clId="{C8ABB699-2B5E-4438-879F-E99145F90330}" dt="2022-12-16T17:47:31.919" v="3491"/>
          <ac:spMkLst>
            <pc:docMk/>
            <pc:sldMk cId="3777706686" sldId="634"/>
            <ac:spMk id="22" creationId="{C4DE9228-245E-837B-62D6-A12E6A9BF003}"/>
          </ac:spMkLst>
        </pc:spChg>
        <pc:spChg chg="mod">
          <ac:chgData name="Michal Kováč" userId="c866dcdddd639799" providerId="LiveId" clId="{C8ABB699-2B5E-4438-879F-E99145F90330}" dt="2022-12-16T17:47:31.919" v="3491"/>
          <ac:spMkLst>
            <pc:docMk/>
            <pc:sldMk cId="3777706686" sldId="634"/>
            <ac:spMk id="26" creationId="{1ADE9913-CAEA-0A0F-A297-E241EC8DA8CC}"/>
          </ac:spMkLst>
        </pc:spChg>
        <pc:spChg chg="mod">
          <ac:chgData name="Michal Kováč" userId="c866dcdddd639799" providerId="LiveId" clId="{C8ABB699-2B5E-4438-879F-E99145F90330}" dt="2022-12-16T17:47:31.919" v="3491"/>
          <ac:spMkLst>
            <pc:docMk/>
            <pc:sldMk cId="3777706686" sldId="634"/>
            <ac:spMk id="27" creationId="{33CD0D01-A6E5-B0DA-0401-4FBDCAEE65EF}"/>
          </ac:spMkLst>
        </pc:spChg>
        <pc:spChg chg="mod">
          <ac:chgData name="Michal Kováč" userId="c866dcdddd639799" providerId="LiveId" clId="{C8ABB699-2B5E-4438-879F-E99145F90330}" dt="2022-12-16T17:47:31.919" v="3491"/>
          <ac:spMkLst>
            <pc:docMk/>
            <pc:sldMk cId="3777706686" sldId="634"/>
            <ac:spMk id="28" creationId="{191935DB-1A22-47F1-BCCC-EB448220A29E}"/>
          </ac:spMkLst>
        </pc:spChg>
        <pc:spChg chg="mod">
          <ac:chgData name="Michal Kováč" userId="c866dcdddd639799" providerId="LiveId" clId="{C8ABB699-2B5E-4438-879F-E99145F90330}" dt="2022-12-16T17:47:31.919" v="3491"/>
          <ac:spMkLst>
            <pc:docMk/>
            <pc:sldMk cId="3777706686" sldId="634"/>
            <ac:spMk id="29" creationId="{2BE79FE8-3CD2-5F11-1B92-231086FB4140}"/>
          </ac:spMkLst>
        </pc:spChg>
        <pc:spChg chg="mod">
          <ac:chgData name="Michal Kováč" userId="c866dcdddd639799" providerId="LiveId" clId="{C8ABB699-2B5E-4438-879F-E99145F90330}" dt="2022-12-16T17:47:31.919" v="3491"/>
          <ac:spMkLst>
            <pc:docMk/>
            <pc:sldMk cId="3777706686" sldId="634"/>
            <ac:spMk id="30" creationId="{5B298F9C-50B3-ED49-8804-1B173EDE83C9}"/>
          </ac:spMkLst>
        </pc:spChg>
        <pc:spChg chg="mod">
          <ac:chgData name="Michal Kováč" userId="c866dcdddd639799" providerId="LiveId" clId="{C8ABB699-2B5E-4438-879F-E99145F90330}" dt="2022-12-16T17:47:31.919" v="3491"/>
          <ac:spMkLst>
            <pc:docMk/>
            <pc:sldMk cId="3777706686" sldId="634"/>
            <ac:spMk id="31" creationId="{77B0B72B-179C-EC69-D4A1-A2297D01CF45}"/>
          </ac:spMkLst>
        </pc:spChg>
        <pc:spChg chg="mod">
          <ac:chgData name="Michal Kováč" userId="c866dcdddd639799" providerId="LiveId" clId="{C8ABB699-2B5E-4438-879F-E99145F90330}" dt="2022-12-16T17:47:31.919" v="3491"/>
          <ac:spMkLst>
            <pc:docMk/>
            <pc:sldMk cId="3777706686" sldId="634"/>
            <ac:spMk id="32" creationId="{23676A34-9296-CDF0-EE04-D2F1E87B878B}"/>
          </ac:spMkLst>
        </pc:spChg>
        <pc:spChg chg="mod">
          <ac:chgData name="Michal Kováč" userId="c866dcdddd639799" providerId="LiveId" clId="{C8ABB699-2B5E-4438-879F-E99145F90330}" dt="2022-12-16T17:47:31.919" v="3491"/>
          <ac:spMkLst>
            <pc:docMk/>
            <pc:sldMk cId="3777706686" sldId="634"/>
            <ac:spMk id="33" creationId="{55E008BD-97EF-A35F-F75F-6B9CE7DEFE3C}"/>
          </ac:spMkLst>
        </pc:spChg>
        <pc:spChg chg="mod">
          <ac:chgData name="Michal Kováč" userId="c866dcdddd639799" providerId="LiveId" clId="{C8ABB699-2B5E-4438-879F-E99145F90330}" dt="2022-12-16T17:47:31.919" v="3491"/>
          <ac:spMkLst>
            <pc:docMk/>
            <pc:sldMk cId="3777706686" sldId="634"/>
            <ac:spMk id="34" creationId="{015A1E4C-64BC-FC0B-52A1-A03894750CEA}"/>
          </ac:spMkLst>
        </pc:spChg>
        <pc:spChg chg="mod">
          <ac:chgData name="Michal Kováč" userId="c866dcdddd639799" providerId="LiveId" clId="{C8ABB699-2B5E-4438-879F-E99145F90330}" dt="2022-12-16T17:47:31.919" v="3491"/>
          <ac:spMkLst>
            <pc:docMk/>
            <pc:sldMk cId="3777706686" sldId="634"/>
            <ac:spMk id="35" creationId="{CACC6FF7-76A6-13A7-207F-4C3F5F7FA9B3}"/>
          </ac:spMkLst>
        </pc:spChg>
        <pc:spChg chg="mod">
          <ac:chgData name="Michal Kováč" userId="c866dcdddd639799" providerId="LiveId" clId="{C8ABB699-2B5E-4438-879F-E99145F90330}" dt="2022-12-16T17:47:31.919" v="3491"/>
          <ac:spMkLst>
            <pc:docMk/>
            <pc:sldMk cId="3777706686" sldId="634"/>
            <ac:spMk id="36" creationId="{3E6916A3-ECBD-38CB-1B95-91201275B1C5}"/>
          </ac:spMkLst>
        </pc:spChg>
        <pc:spChg chg="mod">
          <ac:chgData name="Michal Kováč" userId="c866dcdddd639799" providerId="LiveId" clId="{C8ABB699-2B5E-4438-879F-E99145F90330}" dt="2022-12-16T17:47:31.919" v="3491"/>
          <ac:spMkLst>
            <pc:docMk/>
            <pc:sldMk cId="3777706686" sldId="634"/>
            <ac:spMk id="39" creationId="{F88D6CA2-576E-E948-97A5-8B331747CB03}"/>
          </ac:spMkLst>
        </pc:spChg>
        <pc:spChg chg="mod">
          <ac:chgData name="Michal Kováč" userId="c866dcdddd639799" providerId="LiveId" clId="{C8ABB699-2B5E-4438-879F-E99145F90330}" dt="2022-12-16T17:47:31.919" v="3491"/>
          <ac:spMkLst>
            <pc:docMk/>
            <pc:sldMk cId="3777706686" sldId="634"/>
            <ac:spMk id="40" creationId="{013A3B10-1993-D6B9-555E-192BBE478E04}"/>
          </ac:spMkLst>
        </pc:spChg>
        <pc:spChg chg="mod">
          <ac:chgData name="Michal Kováč" userId="c866dcdddd639799" providerId="LiveId" clId="{C8ABB699-2B5E-4438-879F-E99145F90330}" dt="2022-12-16T17:47:31.919" v="3491"/>
          <ac:spMkLst>
            <pc:docMk/>
            <pc:sldMk cId="3777706686" sldId="634"/>
            <ac:spMk id="41" creationId="{D330B3AD-8BC3-8548-4AA2-A74AF7D3F200}"/>
          </ac:spMkLst>
        </pc:spChg>
        <pc:spChg chg="mod">
          <ac:chgData name="Michal Kováč" userId="c866dcdddd639799" providerId="LiveId" clId="{C8ABB699-2B5E-4438-879F-E99145F90330}" dt="2022-12-16T17:47:31.919" v="3491"/>
          <ac:spMkLst>
            <pc:docMk/>
            <pc:sldMk cId="3777706686" sldId="634"/>
            <ac:spMk id="42" creationId="{B8CDC5E0-2677-444A-2DE2-C45810A447E5}"/>
          </ac:spMkLst>
        </pc:spChg>
        <pc:spChg chg="mod">
          <ac:chgData name="Michal Kováč" userId="c866dcdddd639799" providerId="LiveId" clId="{C8ABB699-2B5E-4438-879F-E99145F90330}" dt="2022-12-16T17:47:31.919" v="3491"/>
          <ac:spMkLst>
            <pc:docMk/>
            <pc:sldMk cId="3777706686" sldId="634"/>
            <ac:spMk id="43" creationId="{56E18B79-F6F2-C933-949A-50FCEDA42ED8}"/>
          </ac:spMkLst>
        </pc:spChg>
        <pc:spChg chg="mod">
          <ac:chgData name="Michal Kováč" userId="c866dcdddd639799" providerId="LiveId" clId="{C8ABB699-2B5E-4438-879F-E99145F90330}" dt="2022-12-16T17:47:31.919" v="3491"/>
          <ac:spMkLst>
            <pc:docMk/>
            <pc:sldMk cId="3777706686" sldId="634"/>
            <ac:spMk id="44" creationId="{201D0B4C-CC63-AEC5-8CDB-48FDAE5211FE}"/>
          </ac:spMkLst>
        </pc:spChg>
        <pc:spChg chg="mod">
          <ac:chgData name="Michal Kováč" userId="c866dcdddd639799" providerId="LiveId" clId="{C8ABB699-2B5E-4438-879F-E99145F90330}" dt="2022-12-16T17:47:31.919" v="3491"/>
          <ac:spMkLst>
            <pc:docMk/>
            <pc:sldMk cId="3777706686" sldId="634"/>
            <ac:spMk id="45" creationId="{8620E1D8-4E4C-FA8E-4F28-432745787819}"/>
          </ac:spMkLst>
        </pc:spChg>
        <pc:spChg chg="mod">
          <ac:chgData name="Michal Kováč" userId="c866dcdddd639799" providerId="LiveId" clId="{C8ABB699-2B5E-4438-879F-E99145F90330}" dt="2022-12-16T17:47:31.919" v="3491"/>
          <ac:spMkLst>
            <pc:docMk/>
            <pc:sldMk cId="3777706686" sldId="634"/>
            <ac:spMk id="46" creationId="{9214EFF6-9ABE-7DB9-6A6C-A16AA1C170E6}"/>
          </ac:spMkLst>
        </pc:spChg>
        <pc:spChg chg="mod">
          <ac:chgData name="Michal Kováč" userId="c866dcdddd639799" providerId="LiveId" clId="{C8ABB699-2B5E-4438-879F-E99145F90330}" dt="2022-12-16T17:47:31.919" v="3491"/>
          <ac:spMkLst>
            <pc:docMk/>
            <pc:sldMk cId="3777706686" sldId="634"/>
            <ac:spMk id="47" creationId="{5944C8BF-F309-6716-FB9C-308C65ABFA53}"/>
          </ac:spMkLst>
        </pc:spChg>
        <pc:spChg chg="mod">
          <ac:chgData name="Michal Kováč" userId="c866dcdddd639799" providerId="LiveId" clId="{C8ABB699-2B5E-4438-879F-E99145F90330}" dt="2022-12-16T17:47:31.919" v="3491"/>
          <ac:spMkLst>
            <pc:docMk/>
            <pc:sldMk cId="3777706686" sldId="634"/>
            <ac:spMk id="48" creationId="{6AE83E80-D2FE-85CB-A165-40429515D678}"/>
          </ac:spMkLst>
        </pc:spChg>
        <pc:spChg chg="mod">
          <ac:chgData name="Michal Kováč" userId="c866dcdddd639799" providerId="LiveId" clId="{C8ABB699-2B5E-4438-879F-E99145F90330}" dt="2022-12-16T17:47:31.919" v="3491"/>
          <ac:spMkLst>
            <pc:docMk/>
            <pc:sldMk cId="3777706686" sldId="634"/>
            <ac:spMk id="49" creationId="{871DF25F-98BD-720D-6AA0-1E69918BE543}"/>
          </ac:spMkLst>
        </pc:spChg>
        <pc:spChg chg="mod">
          <ac:chgData name="Michal Kováč" userId="c866dcdddd639799" providerId="LiveId" clId="{C8ABB699-2B5E-4438-879F-E99145F90330}" dt="2022-12-16T17:47:31.919" v="3491"/>
          <ac:spMkLst>
            <pc:docMk/>
            <pc:sldMk cId="3777706686" sldId="634"/>
            <ac:spMk id="50" creationId="{B8C66D26-3302-A464-F33C-BFCF9A6A9ED1}"/>
          </ac:spMkLst>
        </pc:spChg>
        <pc:spChg chg="mod">
          <ac:chgData name="Michal Kováč" userId="c866dcdddd639799" providerId="LiveId" clId="{C8ABB699-2B5E-4438-879F-E99145F90330}" dt="2022-12-16T17:47:31.919" v="3491"/>
          <ac:spMkLst>
            <pc:docMk/>
            <pc:sldMk cId="3777706686" sldId="634"/>
            <ac:spMk id="51" creationId="{18F489D9-FE3F-6DB7-6E9E-5168223D1C9D}"/>
          </ac:spMkLst>
        </pc:spChg>
        <pc:spChg chg="mod">
          <ac:chgData name="Michal Kováč" userId="c866dcdddd639799" providerId="LiveId" clId="{C8ABB699-2B5E-4438-879F-E99145F90330}" dt="2022-12-16T17:47:31.919" v="3491"/>
          <ac:spMkLst>
            <pc:docMk/>
            <pc:sldMk cId="3777706686" sldId="634"/>
            <ac:spMk id="52" creationId="{539F1AFD-E415-70BA-E37E-18A9194AA6DF}"/>
          </ac:spMkLst>
        </pc:spChg>
        <pc:spChg chg="mod">
          <ac:chgData name="Michal Kováč" userId="c866dcdddd639799" providerId="LiveId" clId="{C8ABB699-2B5E-4438-879F-E99145F90330}" dt="2022-12-16T17:47:31.919" v="3491"/>
          <ac:spMkLst>
            <pc:docMk/>
            <pc:sldMk cId="3777706686" sldId="634"/>
            <ac:spMk id="53" creationId="{BA78385F-3A82-F0A4-EE6C-63C7061A5EF9}"/>
          </ac:spMkLst>
        </pc:spChg>
        <pc:spChg chg="mod">
          <ac:chgData name="Michal Kováč" userId="c866dcdddd639799" providerId="LiveId" clId="{C8ABB699-2B5E-4438-879F-E99145F90330}" dt="2022-12-16T17:47:31.919" v="3491"/>
          <ac:spMkLst>
            <pc:docMk/>
            <pc:sldMk cId="3777706686" sldId="634"/>
            <ac:spMk id="54" creationId="{EF1E97DD-5B04-F7B5-91A3-1CDF6FCA3B3F}"/>
          </ac:spMkLst>
        </pc:spChg>
        <pc:spChg chg="mod">
          <ac:chgData name="Michal Kováč" userId="c866dcdddd639799" providerId="LiveId" clId="{C8ABB699-2B5E-4438-879F-E99145F90330}" dt="2022-12-16T17:47:31.919" v="3491"/>
          <ac:spMkLst>
            <pc:docMk/>
            <pc:sldMk cId="3777706686" sldId="634"/>
            <ac:spMk id="55" creationId="{ADB047A9-B61E-64B4-68B3-976678A08D09}"/>
          </ac:spMkLst>
        </pc:spChg>
        <pc:spChg chg="mod">
          <ac:chgData name="Michal Kováč" userId="c866dcdddd639799" providerId="LiveId" clId="{C8ABB699-2B5E-4438-879F-E99145F90330}" dt="2022-12-16T17:47:31.919" v="3491"/>
          <ac:spMkLst>
            <pc:docMk/>
            <pc:sldMk cId="3777706686" sldId="634"/>
            <ac:spMk id="56" creationId="{F88DD3B2-9904-2623-94E7-E1F5CAFA2427}"/>
          </ac:spMkLst>
        </pc:spChg>
        <pc:spChg chg="mod">
          <ac:chgData name="Michal Kováč" userId="c866dcdddd639799" providerId="LiveId" clId="{C8ABB699-2B5E-4438-879F-E99145F90330}" dt="2022-12-16T17:47:31.919" v="3491"/>
          <ac:spMkLst>
            <pc:docMk/>
            <pc:sldMk cId="3777706686" sldId="634"/>
            <ac:spMk id="57" creationId="{6A309AA9-7C53-ED3B-60CD-1DB55AFCB848}"/>
          </ac:spMkLst>
        </pc:spChg>
        <pc:spChg chg="mod">
          <ac:chgData name="Michal Kováč" userId="c866dcdddd639799" providerId="LiveId" clId="{C8ABB699-2B5E-4438-879F-E99145F90330}" dt="2022-12-16T17:47:31.919" v="3491"/>
          <ac:spMkLst>
            <pc:docMk/>
            <pc:sldMk cId="3777706686" sldId="634"/>
            <ac:spMk id="58" creationId="{F5FAFE16-074B-5396-48AA-82D4C5A230EF}"/>
          </ac:spMkLst>
        </pc:spChg>
        <pc:spChg chg="mod">
          <ac:chgData name="Michal Kováč" userId="c866dcdddd639799" providerId="LiveId" clId="{C8ABB699-2B5E-4438-879F-E99145F90330}" dt="2022-12-16T17:47:31.919" v="3491"/>
          <ac:spMkLst>
            <pc:docMk/>
            <pc:sldMk cId="3777706686" sldId="634"/>
            <ac:spMk id="59" creationId="{5835ADA0-FB92-7A86-29F5-B8CDFAB576E7}"/>
          </ac:spMkLst>
        </pc:spChg>
        <pc:spChg chg="mod">
          <ac:chgData name="Michal Kováč" userId="c866dcdddd639799" providerId="LiveId" clId="{C8ABB699-2B5E-4438-879F-E99145F90330}" dt="2022-12-16T17:47:31.919" v="3491"/>
          <ac:spMkLst>
            <pc:docMk/>
            <pc:sldMk cId="3777706686" sldId="634"/>
            <ac:spMk id="60" creationId="{1EA2791D-FA83-C925-E763-F2A30BE22FC4}"/>
          </ac:spMkLst>
        </pc:spChg>
        <pc:grpChg chg="add del mod">
          <ac:chgData name="Michal Kováč" userId="c866dcdddd639799" providerId="LiveId" clId="{C8ABB699-2B5E-4438-879F-E99145F90330}" dt="2022-12-16T17:47:44.948" v="3493" actId="21"/>
          <ac:grpSpMkLst>
            <pc:docMk/>
            <pc:sldMk cId="3777706686" sldId="634"/>
            <ac:grpSpMk id="3" creationId="{D4A0B430-B821-AF4C-0C02-CF9F975B9579}"/>
          </ac:grpSpMkLst>
        </pc:grpChg>
        <pc:grpChg chg="mod">
          <ac:chgData name="Michal Kováč" userId="c866dcdddd639799" providerId="LiveId" clId="{C8ABB699-2B5E-4438-879F-E99145F90330}" dt="2022-12-16T17:47:31.919" v="3491"/>
          <ac:grpSpMkLst>
            <pc:docMk/>
            <pc:sldMk cId="3777706686" sldId="634"/>
            <ac:grpSpMk id="7" creationId="{CFB1E255-1520-889E-703B-733F2DDA7EFC}"/>
          </ac:grpSpMkLst>
        </pc:grpChg>
        <pc:grpChg chg="mod">
          <ac:chgData name="Michal Kováč" userId="c866dcdddd639799" providerId="LiveId" clId="{C8ABB699-2B5E-4438-879F-E99145F90330}" dt="2022-12-16T17:47:31.919" v="3491"/>
          <ac:grpSpMkLst>
            <pc:docMk/>
            <pc:sldMk cId="3777706686" sldId="634"/>
            <ac:grpSpMk id="8" creationId="{3C31FEC4-5727-46BF-14AB-A0CD70924C56}"/>
          </ac:grpSpMkLst>
        </pc:grpChg>
        <pc:grpChg chg="mod">
          <ac:chgData name="Michal Kováč" userId="c866dcdddd639799" providerId="LiveId" clId="{C8ABB699-2B5E-4438-879F-E99145F90330}" dt="2022-12-16T17:47:31.919" v="3491"/>
          <ac:grpSpMkLst>
            <pc:docMk/>
            <pc:sldMk cId="3777706686" sldId="634"/>
            <ac:grpSpMk id="9" creationId="{F347D6B2-28EE-7717-CA9C-5117CCF4A69A}"/>
          </ac:grpSpMkLst>
        </pc:grpChg>
        <pc:grpChg chg="mod">
          <ac:chgData name="Michal Kováč" userId="c866dcdddd639799" providerId="LiveId" clId="{C8ABB699-2B5E-4438-879F-E99145F90330}" dt="2022-12-16T17:47:31.919" v="3491"/>
          <ac:grpSpMkLst>
            <pc:docMk/>
            <pc:sldMk cId="3777706686" sldId="634"/>
            <ac:grpSpMk id="10" creationId="{088DC0BF-2E16-D561-7B99-C120F471522D}"/>
          </ac:grpSpMkLst>
        </pc:grpChg>
        <pc:grpChg chg="mod">
          <ac:chgData name="Michal Kováč" userId="c866dcdddd639799" providerId="LiveId" clId="{C8ABB699-2B5E-4438-879F-E99145F90330}" dt="2022-12-16T17:47:31.919" v="3491"/>
          <ac:grpSpMkLst>
            <pc:docMk/>
            <pc:sldMk cId="3777706686" sldId="634"/>
            <ac:grpSpMk id="11" creationId="{2C0ACA31-9F4B-C1CF-C77C-A38AD46722DE}"/>
          </ac:grpSpMkLst>
        </pc:grpChg>
        <pc:grpChg chg="mod">
          <ac:chgData name="Michal Kováč" userId="c866dcdddd639799" providerId="LiveId" clId="{C8ABB699-2B5E-4438-879F-E99145F90330}" dt="2022-12-16T17:47:31.919" v="3491"/>
          <ac:grpSpMkLst>
            <pc:docMk/>
            <pc:sldMk cId="3777706686" sldId="634"/>
            <ac:grpSpMk id="12" creationId="{30E2337B-6D1C-65A8-739D-4F2FE2DFD4AF}"/>
          </ac:grpSpMkLst>
        </pc:grpChg>
        <pc:grpChg chg="mod">
          <ac:chgData name="Michal Kováč" userId="c866dcdddd639799" providerId="LiveId" clId="{C8ABB699-2B5E-4438-879F-E99145F90330}" dt="2022-12-16T17:47:31.919" v="3491"/>
          <ac:grpSpMkLst>
            <pc:docMk/>
            <pc:sldMk cId="3777706686" sldId="634"/>
            <ac:grpSpMk id="13" creationId="{77F1E1B7-3044-BFAA-CA83-EDF25FCA162A}"/>
          </ac:grpSpMkLst>
        </pc:grpChg>
        <pc:grpChg chg="mod">
          <ac:chgData name="Michal Kováč" userId="c866dcdddd639799" providerId="LiveId" clId="{C8ABB699-2B5E-4438-879F-E99145F90330}" dt="2022-12-16T17:47:31.919" v="3491"/>
          <ac:grpSpMkLst>
            <pc:docMk/>
            <pc:sldMk cId="3777706686" sldId="634"/>
            <ac:grpSpMk id="14" creationId="{39BABF49-80F7-7B40-87B4-2FEA5254657B}"/>
          </ac:grpSpMkLst>
        </pc:grpChg>
        <pc:grpChg chg="mod">
          <ac:chgData name="Michal Kováč" userId="c866dcdddd639799" providerId="LiveId" clId="{C8ABB699-2B5E-4438-879F-E99145F90330}" dt="2022-12-16T17:47:31.919" v="3491"/>
          <ac:grpSpMkLst>
            <pc:docMk/>
            <pc:sldMk cId="3777706686" sldId="634"/>
            <ac:grpSpMk id="15" creationId="{948356C1-FC02-0E1C-8631-3BF7A0A3911C}"/>
          </ac:grpSpMkLst>
        </pc:grpChg>
        <pc:grpChg chg="mod">
          <ac:chgData name="Michal Kováč" userId="c866dcdddd639799" providerId="LiveId" clId="{C8ABB699-2B5E-4438-879F-E99145F90330}" dt="2022-12-16T17:47:31.919" v="3491"/>
          <ac:grpSpMkLst>
            <pc:docMk/>
            <pc:sldMk cId="3777706686" sldId="634"/>
            <ac:grpSpMk id="23" creationId="{5239622B-554E-A2C3-DA70-87F752FB6DC0}"/>
          </ac:grpSpMkLst>
        </pc:grpChg>
        <pc:grpChg chg="mod">
          <ac:chgData name="Michal Kováč" userId="c866dcdddd639799" providerId="LiveId" clId="{C8ABB699-2B5E-4438-879F-E99145F90330}" dt="2022-12-16T17:47:31.919" v="3491"/>
          <ac:grpSpMkLst>
            <pc:docMk/>
            <pc:sldMk cId="3777706686" sldId="634"/>
            <ac:grpSpMk id="25" creationId="{FF31A2BF-FC03-275E-09B7-AE9CB53F7053}"/>
          </ac:grpSpMkLst>
        </pc:grpChg>
        <pc:graphicFrameChg chg="add modGraphic">
          <ac:chgData name="Michal Kováč" userId="c866dcdddd639799" providerId="LiveId" clId="{C8ABB699-2B5E-4438-879F-E99145F90330}" dt="2022-12-19T16:02:53.159" v="7244" actId="20577"/>
          <ac:graphicFrameMkLst>
            <pc:docMk/>
            <pc:sldMk cId="3777706686" sldId="634"/>
            <ac:graphicFrameMk id="2" creationId="{9257B7FB-4A66-B1DC-0356-793F64EA2272}"/>
          </ac:graphicFrameMkLst>
        </pc:graphicFrameChg>
        <pc:cxnChg chg="mod">
          <ac:chgData name="Michal Kováč" userId="c866dcdddd639799" providerId="LiveId" clId="{C8ABB699-2B5E-4438-879F-E99145F90330}" dt="2022-12-16T17:47:31.919" v="3491"/>
          <ac:cxnSpMkLst>
            <pc:docMk/>
            <pc:sldMk cId="3777706686" sldId="634"/>
            <ac:cxnSpMk id="24" creationId="{E15A5795-F81A-C8BD-9294-4827906090D3}"/>
          </ac:cxnSpMkLst>
        </pc:cxnChg>
        <pc:cxnChg chg="mod">
          <ac:chgData name="Michal Kováč" userId="c866dcdddd639799" providerId="LiveId" clId="{C8ABB699-2B5E-4438-879F-E99145F90330}" dt="2022-12-16T17:47:31.919" v="3491"/>
          <ac:cxnSpMkLst>
            <pc:docMk/>
            <pc:sldMk cId="3777706686" sldId="634"/>
            <ac:cxnSpMk id="37" creationId="{E0FC191B-C3A7-274A-ACFE-4CFAF8DF13E9}"/>
          </ac:cxnSpMkLst>
        </pc:cxnChg>
        <pc:cxnChg chg="mod">
          <ac:chgData name="Michal Kováč" userId="c866dcdddd639799" providerId="LiveId" clId="{C8ABB699-2B5E-4438-879F-E99145F90330}" dt="2022-12-16T17:47:31.919" v="3491"/>
          <ac:cxnSpMkLst>
            <pc:docMk/>
            <pc:sldMk cId="3777706686" sldId="634"/>
            <ac:cxnSpMk id="38" creationId="{55922141-175F-1E66-BDCC-D2E68744708D}"/>
          </ac:cxnSpMkLst>
        </pc:cxnChg>
      </pc:sldChg>
      <pc:sldChg chg="add del">
        <pc:chgData name="Michal Kováč" userId="c866dcdddd639799" providerId="LiveId" clId="{C8ABB699-2B5E-4438-879F-E99145F90330}" dt="2022-12-16T12:22:24.004" v="3014" actId="47"/>
        <pc:sldMkLst>
          <pc:docMk/>
          <pc:sldMk cId="296233186" sldId="635"/>
        </pc:sldMkLst>
      </pc:sldChg>
      <pc:sldChg chg="addSp delSp modSp add mod ord">
        <pc:chgData name="Michal Kováč" userId="c866dcdddd639799" providerId="LiveId" clId="{C8ABB699-2B5E-4438-879F-E99145F90330}" dt="2023-01-02T16:46:29.960" v="11634"/>
        <pc:sldMkLst>
          <pc:docMk/>
          <pc:sldMk cId="3316837560" sldId="635"/>
        </pc:sldMkLst>
        <pc:spChg chg="del">
          <ac:chgData name="Michal Kováč" userId="c866dcdddd639799" providerId="LiveId" clId="{C8ABB699-2B5E-4438-879F-E99145F90330}" dt="2023-01-02T16:46:17.552" v="11629" actId="478"/>
          <ac:spMkLst>
            <pc:docMk/>
            <pc:sldMk cId="3316837560" sldId="635"/>
            <ac:spMk id="2" creationId="{DF9C1514-3AE3-4A40-82E4-E628FC9F8845}"/>
          </ac:spMkLst>
        </pc:spChg>
        <pc:spChg chg="mod">
          <ac:chgData name="Michal Kováč" userId="c866dcdddd639799" providerId="LiveId" clId="{C8ABB699-2B5E-4438-879F-E99145F90330}" dt="2023-01-02T14:21:02.441" v="9495" actId="165"/>
          <ac:spMkLst>
            <pc:docMk/>
            <pc:sldMk cId="3316837560" sldId="635"/>
            <ac:spMk id="5" creationId="{FFD23B53-8B55-468E-A5A7-45AB4FCE78DA}"/>
          </ac:spMkLst>
        </pc:spChg>
        <pc:spChg chg="mod">
          <ac:chgData name="Michal Kováč" userId="c866dcdddd639799" providerId="LiveId" clId="{C8ABB699-2B5E-4438-879F-E99145F90330}" dt="2023-01-02T14:21:02.441" v="9495" actId="165"/>
          <ac:spMkLst>
            <pc:docMk/>
            <pc:sldMk cId="3316837560" sldId="635"/>
            <ac:spMk id="6" creationId="{BA81821A-F369-41BF-8EF5-4D8FEBB0276D}"/>
          </ac:spMkLst>
        </pc:spChg>
        <pc:spChg chg="mod">
          <ac:chgData name="Michal Kováč" userId="c866dcdddd639799" providerId="LiveId" clId="{C8ABB699-2B5E-4438-879F-E99145F90330}" dt="2023-01-02T14:21:02.441" v="9495" actId="165"/>
          <ac:spMkLst>
            <pc:docMk/>
            <pc:sldMk cId="3316837560" sldId="635"/>
            <ac:spMk id="7" creationId="{BAF26C9B-6315-4BB5-B3CC-B51AA79B3E16}"/>
          </ac:spMkLst>
        </pc:spChg>
        <pc:spChg chg="mod">
          <ac:chgData name="Michal Kováč" userId="c866dcdddd639799" providerId="LiveId" clId="{C8ABB699-2B5E-4438-879F-E99145F90330}" dt="2023-01-02T14:21:02.441" v="9495" actId="165"/>
          <ac:spMkLst>
            <pc:docMk/>
            <pc:sldMk cId="3316837560" sldId="635"/>
            <ac:spMk id="11" creationId="{3D540EA7-E679-4224-8A46-D0B58EAE47D7}"/>
          </ac:spMkLst>
        </pc:spChg>
        <pc:spChg chg="mod topLvl">
          <ac:chgData name="Michal Kováč" userId="c866dcdddd639799" providerId="LiveId" clId="{C8ABB699-2B5E-4438-879F-E99145F90330}" dt="2023-01-02T15:00:38.406" v="9800" actId="164"/>
          <ac:spMkLst>
            <pc:docMk/>
            <pc:sldMk cId="3316837560" sldId="635"/>
            <ac:spMk id="14" creationId="{71D7F1E2-8767-60DE-C274-D94C94F92AD6}"/>
          </ac:spMkLst>
        </pc:spChg>
        <pc:spChg chg="mod topLvl">
          <ac:chgData name="Michal Kováč" userId="c866dcdddd639799" providerId="LiveId" clId="{C8ABB699-2B5E-4438-879F-E99145F90330}" dt="2023-01-02T15:00:38.406" v="9800" actId="164"/>
          <ac:spMkLst>
            <pc:docMk/>
            <pc:sldMk cId="3316837560" sldId="635"/>
            <ac:spMk id="15" creationId="{231F523D-AC9B-8D0C-3956-C6895B797CED}"/>
          </ac:spMkLst>
        </pc:spChg>
        <pc:spChg chg="mod topLvl">
          <ac:chgData name="Michal Kováč" userId="c866dcdddd639799" providerId="LiveId" clId="{C8ABB699-2B5E-4438-879F-E99145F90330}" dt="2023-01-02T15:00:38.406" v="9800" actId="164"/>
          <ac:spMkLst>
            <pc:docMk/>
            <pc:sldMk cId="3316837560" sldId="635"/>
            <ac:spMk id="16" creationId="{4068EB05-645D-A361-0701-8FEE85AE3205}"/>
          </ac:spMkLst>
        </pc:spChg>
        <pc:spChg chg="mod topLvl">
          <ac:chgData name="Michal Kováč" userId="c866dcdddd639799" providerId="LiveId" clId="{C8ABB699-2B5E-4438-879F-E99145F90330}" dt="2023-01-02T16:23:30.831" v="11355" actId="1076"/>
          <ac:spMkLst>
            <pc:docMk/>
            <pc:sldMk cId="3316837560" sldId="635"/>
            <ac:spMk id="18" creationId="{4D660436-365C-4DBA-AE1B-71D84FC1DC67}"/>
          </ac:spMkLst>
        </pc:spChg>
        <pc:spChg chg="mod topLvl">
          <ac:chgData name="Michal Kováč" userId="c866dcdddd639799" providerId="LiveId" clId="{C8ABB699-2B5E-4438-879F-E99145F90330}" dt="2023-01-02T15:00:38.406" v="9800" actId="164"/>
          <ac:spMkLst>
            <pc:docMk/>
            <pc:sldMk cId="3316837560" sldId="635"/>
            <ac:spMk id="19" creationId="{C198A0DE-DBDB-C5B1-EB5C-8C0CCB6070A7}"/>
          </ac:spMkLst>
        </pc:spChg>
        <pc:spChg chg="del mod topLvl">
          <ac:chgData name="Michal Kováč" userId="c866dcdddd639799" providerId="LiveId" clId="{C8ABB699-2B5E-4438-879F-E99145F90330}" dt="2023-01-02T14:59:39.212" v="9788" actId="478"/>
          <ac:spMkLst>
            <pc:docMk/>
            <pc:sldMk cId="3316837560" sldId="635"/>
            <ac:spMk id="20" creationId="{1AF33723-6CCC-F215-E0C8-A2A94BF5F821}"/>
          </ac:spMkLst>
        </pc:spChg>
        <pc:spChg chg="mod">
          <ac:chgData name="Michal Kováč" userId="c866dcdddd639799" providerId="LiveId" clId="{C8ABB699-2B5E-4438-879F-E99145F90330}" dt="2023-01-02T14:21:02.441" v="9495" actId="165"/>
          <ac:spMkLst>
            <pc:docMk/>
            <pc:sldMk cId="3316837560" sldId="635"/>
            <ac:spMk id="21" creationId="{02AE74E2-D988-4CCA-8710-DB593F9FBA6B}"/>
          </ac:spMkLst>
        </pc:spChg>
        <pc:spChg chg="del mod topLvl">
          <ac:chgData name="Michal Kováč" userId="c866dcdddd639799" providerId="LiveId" clId="{C8ABB699-2B5E-4438-879F-E99145F90330}" dt="2023-01-02T14:59:41.755" v="9789" actId="478"/>
          <ac:spMkLst>
            <pc:docMk/>
            <pc:sldMk cId="3316837560" sldId="635"/>
            <ac:spMk id="22" creationId="{E6022F03-9D8B-570F-C446-AA5CFBAF378A}"/>
          </ac:spMkLst>
        </pc:spChg>
        <pc:spChg chg="del mod topLvl">
          <ac:chgData name="Michal Kováč" userId="c866dcdddd639799" providerId="LiveId" clId="{C8ABB699-2B5E-4438-879F-E99145F90330}" dt="2023-01-02T14:41:10.960" v="9648" actId="478"/>
          <ac:spMkLst>
            <pc:docMk/>
            <pc:sldMk cId="3316837560" sldId="635"/>
            <ac:spMk id="23" creationId="{20E4692C-CC04-53CF-AF7B-06B9A635317D}"/>
          </ac:spMkLst>
        </pc:spChg>
        <pc:spChg chg="mod">
          <ac:chgData name="Michal Kováč" userId="c866dcdddd639799" providerId="LiveId" clId="{C8ABB699-2B5E-4438-879F-E99145F90330}" dt="2023-01-02T14:21:02.441" v="9495" actId="165"/>
          <ac:spMkLst>
            <pc:docMk/>
            <pc:sldMk cId="3316837560" sldId="635"/>
            <ac:spMk id="24" creationId="{1879B562-3633-42F4-BF0C-D19743DB2E9A}"/>
          </ac:spMkLst>
        </pc:spChg>
        <pc:spChg chg="mod">
          <ac:chgData name="Michal Kováč" userId="c866dcdddd639799" providerId="LiveId" clId="{C8ABB699-2B5E-4438-879F-E99145F90330}" dt="2023-01-02T14:21:02.441" v="9495" actId="165"/>
          <ac:spMkLst>
            <pc:docMk/>
            <pc:sldMk cId="3316837560" sldId="635"/>
            <ac:spMk id="25" creationId="{8670E75A-4139-4EE8-BF26-AA91632C232A}"/>
          </ac:spMkLst>
        </pc:spChg>
        <pc:spChg chg="mod">
          <ac:chgData name="Michal Kováč" userId="c866dcdddd639799" providerId="LiveId" clId="{C8ABB699-2B5E-4438-879F-E99145F90330}" dt="2023-01-02T14:21:02.441" v="9495" actId="165"/>
          <ac:spMkLst>
            <pc:docMk/>
            <pc:sldMk cId="3316837560" sldId="635"/>
            <ac:spMk id="26" creationId="{9A96B0A2-F9CE-45F0-B224-8A4EB5FD113B}"/>
          </ac:spMkLst>
        </pc:spChg>
        <pc:spChg chg="del mod topLvl">
          <ac:chgData name="Michal Kováč" userId="c866dcdddd639799" providerId="LiveId" clId="{C8ABB699-2B5E-4438-879F-E99145F90330}" dt="2023-01-02T14:59:53.271" v="9793" actId="478"/>
          <ac:spMkLst>
            <pc:docMk/>
            <pc:sldMk cId="3316837560" sldId="635"/>
            <ac:spMk id="27" creationId="{8098FDEC-55EA-A5C1-016C-9E989685D233}"/>
          </ac:spMkLst>
        </pc:spChg>
        <pc:spChg chg="del mod topLvl">
          <ac:chgData name="Michal Kováč" userId="c866dcdddd639799" providerId="LiveId" clId="{C8ABB699-2B5E-4438-879F-E99145F90330}" dt="2023-01-02T14:59:50.018" v="9792" actId="478"/>
          <ac:spMkLst>
            <pc:docMk/>
            <pc:sldMk cId="3316837560" sldId="635"/>
            <ac:spMk id="28" creationId="{B32B3248-FD61-2DC0-8FDC-93FBE16EC9C3}"/>
          </ac:spMkLst>
        </pc:spChg>
        <pc:spChg chg="del">
          <ac:chgData name="Michal Kováč" userId="c866dcdddd639799" providerId="LiveId" clId="{C8ABB699-2B5E-4438-879F-E99145F90330}" dt="2022-12-16T18:29:58.832" v="4072" actId="478"/>
          <ac:spMkLst>
            <pc:docMk/>
            <pc:sldMk cId="3316837560" sldId="635"/>
            <ac:spMk id="29" creationId="{7669D6A4-B657-4D58-837F-20D61B08BCC7}"/>
          </ac:spMkLst>
        </pc:spChg>
        <pc:spChg chg="add mod">
          <ac:chgData name="Michal Kováč" userId="c866dcdddd639799" providerId="LiveId" clId="{C8ABB699-2B5E-4438-879F-E99145F90330}" dt="2023-01-02T16:46:29.960" v="11634"/>
          <ac:spMkLst>
            <pc:docMk/>
            <pc:sldMk cId="3316837560" sldId="635"/>
            <ac:spMk id="37" creationId="{55614022-57BC-BB67-D527-A6CDB11342D9}"/>
          </ac:spMkLst>
        </pc:spChg>
        <pc:grpChg chg="del mod topLvl">
          <ac:chgData name="Michal Kováč" userId="c866dcdddd639799" providerId="LiveId" clId="{C8ABB699-2B5E-4438-879F-E99145F90330}" dt="2023-01-02T14:21:07.062" v="9497" actId="478"/>
          <ac:grpSpMkLst>
            <pc:docMk/>
            <pc:sldMk cId="3316837560" sldId="635"/>
            <ac:grpSpMk id="4" creationId="{AC3DD284-F5CE-4954-9287-19C2A473D72B}"/>
          </ac:grpSpMkLst>
        </pc:grpChg>
        <pc:grpChg chg="del">
          <ac:chgData name="Michal Kováč" userId="c866dcdddd639799" providerId="LiveId" clId="{C8ABB699-2B5E-4438-879F-E99145F90330}" dt="2023-01-02T14:21:02.441" v="9495" actId="165"/>
          <ac:grpSpMkLst>
            <pc:docMk/>
            <pc:sldMk cId="3316837560" sldId="635"/>
            <ac:grpSpMk id="8" creationId="{66475ABB-01C5-44C9-B763-589B6EB85331}"/>
          </ac:grpSpMkLst>
        </pc:grpChg>
        <pc:grpChg chg="add del mod">
          <ac:chgData name="Michal Kováč" userId="c866dcdddd639799" providerId="LiveId" clId="{C8ABB699-2B5E-4438-879F-E99145F90330}" dt="2023-01-02T14:41:08.618" v="9647" actId="165"/>
          <ac:grpSpMkLst>
            <pc:docMk/>
            <pc:sldMk cId="3316837560" sldId="635"/>
            <ac:grpSpMk id="10" creationId="{79F26841-8D76-90C9-2496-B87567D2DEF2}"/>
          </ac:grpSpMkLst>
        </pc:grpChg>
        <pc:grpChg chg="add mod">
          <ac:chgData name="Michal Kováč" userId="c866dcdddd639799" providerId="LiveId" clId="{C8ABB699-2B5E-4438-879F-E99145F90330}" dt="2023-01-02T16:23:41.427" v="11356" actId="12789"/>
          <ac:grpSpMkLst>
            <pc:docMk/>
            <pc:sldMk cId="3316837560" sldId="635"/>
            <ac:grpSpMk id="36" creationId="{30898F31-4348-EB7F-5A9F-E5DFD196B940}"/>
          </ac:grpSpMkLst>
        </pc:grpChg>
        <pc:picChg chg="mod">
          <ac:chgData name="Michal Kováč" userId="c866dcdddd639799" providerId="LiveId" clId="{C8ABB699-2B5E-4438-879F-E99145F90330}" dt="2023-01-02T14:21:02.441" v="9495" actId="165"/>
          <ac:picMkLst>
            <pc:docMk/>
            <pc:sldMk cId="3316837560" sldId="635"/>
            <ac:picMk id="3" creationId="{7CC18F31-D1DF-49BA-B9CE-3B86C1F311BC}"/>
          </ac:picMkLst>
        </pc:picChg>
        <pc:picChg chg="mod topLvl">
          <ac:chgData name="Michal Kováč" userId="c866dcdddd639799" providerId="LiveId" clId="{C8ABB699-2B5E-4438-879F-E99145F90330}" dt="2023-01-02T15:00:38.406" v="9800" actId="164"/>
          <ac:picMkLst>
            <pc:docMk/>
            <pc:sldMk cId="3316837560" sldId="635"/>
            <ac:picMk id="13" creationId="{8EF77F57-045A-53DE-98EB-58F1D1A51AB0}"/>
          </ac:picMkLst>
        </pc:picChg>
        <pc:cxnChg chg="mod">
          <ac:chgData name="Michal Kováč" userId="c866dcdddd639799" providerId="LiveId" clId="{C8ABB699-2B5E-4438-879F-E99145F90330}" dt="2023-01-02T14:21:02.441" v="9495" actId="165"/>
          <ac:cxnSpMkLst>
            <pc:docMk/>
            <pc:sldMk cId="3316837560" sldId="635"/>
            <ac:cxnSpMk id="9" creationId="{71261A63-B18B-4D00-A614-57FEC993C238}"/>
          </ac:cxnSpMkLst>
        </pc:cxnChg>
        <pc:cxnChg chg="mod">
          <ac:chgData name="Michal Kováč" userId="c866dcdddd639799" providerId="LiveId" clId="{C8ABB699-2B5E-4438-879F-E99145F90330}" dt="2023-01-02T14:21:02.441" v="9495" actId="165"/>
          <ac:cxnSpMkLst>
            <pc:docMk/>
            <pc:sldMk cId="3316837560" sldId="635"/>
            <ac:cxnSpMk id="12" creationId="{163015B3-408D-41C3-80C7-BAF372FE8EDF}"/>
          </ac:cxnSpMkLst>
        </pc:cxnChg>
        <pc:cxnChg chg="mod">
          <ac:chgData name="Michal Kováč" userId="c866dcdddd639799" providerId="LiveId" clId="{C8ABB699-2B5E-4438-879F-E99145F90330}" dt="2023-01-02T14:21:02.441" v="9495" actId="165"/>
          <ac:cxnSpMkLst>
            <pc:docMk/>
            <pc:sldMk cId="3316837560" sldId="635"/>
            <ac:cxnSpMk id="17" creationId="{26D7BAC6-77DE-4515-9A6B-3F486EFC723B}"/>
          </ac:cxnSpMkLst>
        </pc:cxnChg>
        <pc:cxnChg chg="del">
          <ac:chgData name="Michal Kováč" userId="c866dcdddd639799" providerId="LiveId" clId="{C8ABB699-2B5E-4438-879F-E99145F90330}" dt="2022-12-16T18:29:56.500" v="4071" actId="478"/>
          <ac:cxnSpMkLst>
            <pc:docMk/>
            <pc:sldMk cId="3316837560" sldId="635"/>
            <ac:cxnSpMk id="27" creationId="{828731B7-5A5C-49D3-B43B-207252F363D5}"/>
          </ac:cxnSpMkLst>
        </pc:cxnChg>
        <pc:cxnChg chg="add mod">
          <ac:chgData name="Michal Kováč" userId="c866dcdddd639799" providerId="LiveId" clId="{C8ABB699-2B5E-4438-879F-E99145F90330}" dt="2023-01-02T15:00:38.406" v="9800" actId="164"/>
          <ac:cxnSpMkLst>
            <pc:docMk/>
            <pc:sldMk cId="3316837560" sldId="635"/>
            <ac:cxnSpMk id="29" creationId="{BC31E295-0B62-A2ED-24A0-863971FCD282}"/>
          </ac:cxnSpMkLst>
        </pc:cxnChg>
        <pc:cxnChg chg="add mod">
          <ac:chgData name="Michal Kováč" userId="c866dcdddd639799" providerId="LiveId" clId="{C8ABB699-2B5E-4438-879F-E99145F90330}" dt="2023-01-02T15:00:38.406" v="9800" actId="164"/>
          <ac:cxnSpMkLst>
            <pc:docMk/>
            <pc:sldMk cId="3316837560" sldId="635"/>
            <ac:cxnSpMk id="30" creationId="{FB1CD5E4-19BF-B71D-B7FA-4452FF56F309}"/>
          </ac:cxnSpMkLst>
        </pc:cxnChg>
        <pc:cxnChg chg="add del mod">
          <ac:chgData name="Michal Kováč" userId="c866dcdddd639799" providerId="LiveId" clId="{C8ABB699-2B5E-4438-879F-E99145F90330}" dt="2023-01-02T14:59:53.271" v="9793" actId="478"/>
          <ac:cxnSpMkLst>
            <pc:docMk/>
            <pc:sldMk cId="3316837560" sldId="635"/>
            <ac:cxnSpMk id="31" creationId="{BB5C1922-0D2D-8A2D-3AE9-03DB8B72AE14}"/>
          </ac:cxnSpMkLst>
        </pc:cxnChg>
        <pc:cxnChg chg="add del mod">
          <ac:chgData name="Michal Kováč" userId="c866dcdddd639799" providerId="LiveId" clId="{C8ABB699-2B5E-4438-879F-E99145F90330}" dt="2023-01-02T14:59:50.018" v="9792" actId="478"/>
          <ac:cxnSpMkLst>
            <pc:docMk/>
            <pc:sldMk cId="3316837560" sldId="635"/>
            <ac:cxnSpMk id="32" creationId="{444E855A-6C0F-FB55-72D3-1B30018E35D6}"/>
          </ac:cxnSpMkLst>
        </pc:cxnChg>
        <pc:cxnChg chg="add del mod">
          <ac:chgData name="Michal Kováč" userId="c866dcdddd639799" providerId="LiveId" clId="{C8ABB699-2B5E-4438-879F-E99145F90330}" dt="2023-01-02T14:28:20.955" v="9500" actId="478"/>
          <ac:cxnSpMkLst>
            <pc:docMk/>
            <pc:sldMk cId="3316837560" sldId="635"/>
            <ac:cxnSpMk id="33" creationId="{1F72733E-E920-701F-E9DC-B695BE17EAC6}"/>
          </ac:cxnSpMkLst>
        </pc:cxnChg>
        <pc:cxnChg chg="add del mod">
          <ac:chgData name="Michal Kováč" userId="c866dcdddd639799" providerId="LiveId" clId="{C8ABB699-2B5E-4438-879F-E99145F90330}" dt="2023-01-02T14:28:22.211" v="9501" actId="478"/>
          <ac:cxnSpMkLst>
            <pc:docMk/>
            <pc:sldMk cId="3316837560" sldId="635"/>
            <ac:cxnSpMk id="34" creationId="{B0E86BAC-96FB-8924-D457-AC92E3681E7C}"/>
          </ac:cxnSpMkLst>
        </pc:cxnChg>
        <pc:cxnChg chg="add del mod">
          <ac:chgData name="Michal Kováč" userId="c866dcdddd639799" providerId="LiveId" clId="{C8ABB699-2B5E-4438-879F-E99145F90330}" dt="2023-01-02T14:28:23.519" v="9502" actId="478"/>
          <ac:cxnSpMkLst>
            <pc:docMk/>
            <pc:sldMk cId="3316837560" sldId="635"/>
            <ac:cxnSpMk id="35" creationId="{18CFC73A-C9F8-55B9-B9D3-7E2B0AC4C793}"/>
          </ac:cxnSpMkLst>
        </pc:cxnChg>
      </pc:sldChg>
      <pc:sldChg chg="add del">
        <pc:chgData name="Michal Kováč" userId="c866dcdddd639799" providerId="LiveId" clId="{C8ABB699-2B5E-4438-879F-E99145F90330}" dt="2022-12-17T21:10:03.217" v="6360" actId="47"/>
        <pc:sldMkLst>
          <pc:docMk/>
          <pc:sldMk cId="3600143350" sldId="636"/>
        </pc:sldMkLst>
      </pc:sldChg>
      <pc:sldChg chg="modSp add del mod">
        <pc:chgData name="Michal Kováč" userId="c866dcdddd639799" providerId="LiveId" clId="{C8ABB699-2B5E-4438-879F-E99145F90330}" dt="2022-12-19T18:28:29.641" v="7602" actId="47"/>
        <pc:sldMkLst>
          <pc:docMk/>
          <pc:sldMk cId="1115834996" sldId="637"/>
        </pc:sldMkLst>
        <pc:spChg chg="mod">
          <ac:chgData name="Michal Kováč" userId="c866dcdddd639799" providerId="LiveId" clId="{C8ABB699-2B5E-4438-879F-E99145F90330}" dt="2022-12-16T18:43:29.766" v="4099" actId="207"/>
          <ac:spMkLst>
            <pc:docMk/>
            <pc:sldMk cId="1115834996" sldId="637"/>
            <ac:spMk id="2" creationId="{7925B667-671A-4980-A7A0-70FB02F5C20C}"/>
          </ac:spMkLst>
        </pc:spChg>
      </pc:sldChg>
      <pc:sldChg chg="modSp add mod ord">
        <pc:chgData name="Michal Kováč" userId="c866dcdddd639799" providerId="LiveId" clId="{C8ABB699-2B5E-4438-879F-E99145F90330}" dt="2023-01-03T12:34:09.670" v="13024"/>
        <pc:sldMkLst>
          <pc:docMk/>
          <pc:sldMk cId="1898397544" sldId="638"/>
        </pc:sldMkLst>
        <pc:spChg chg="mod">
          <ac:chgData name="Michal Kováč" userId="c866dcdddd639799" providerId="LiveId" clId="{C8ABB699-2B5E-4438-879F-E99145F90330}" dt="2023-01-03T11:31:17.640" v="12397" actId="20577"/>
          <ac:spMkLst>
            <pc:docMk/>
            <pc:sldMk cId="1898397544" sldId="638"/>
            <ac:spMk id="2" creationId="{C6764BA6-EFCA-46E0-98DB-6E9C2B26A6D4}"/>
          </ac:spMkLst>
        </pc:spChg>
      </pc:sldChg>
      <pc:sldChg chg="addSp delSp modSp new del mod ord">
        <pc:chgData name="Michal Kováč" userId="c866dcdddd639799" providerId="LiveId" clId="{C8ABB699-2B5E-4438-879F-E99145F90330}" dt="2023-01-02T13:02:32.376" v="9284" actId="47"/>
        <pc:sldMkLst>
          <pc:docMk/>
          <pc:sldMk cId="1925512353" sldId="639"/>
        </pc:sldMkLst>
        <pc:spChg chg="del mod">
          <ac:chgData name="Michal Kováč" userId="c866dcdddd639799" providerId="LiveId" clId="{C8ABB699-2B5E-4438-879F-E99145F90330}" dt="2022-12-17T19:03:54.968" v="5573" actId="478"/>
          <ac:spMkLst>
            <pc:docMk/>
            <pc:sldMk cId="1925512353" sldId="639"/>
            <ac:spMk id="3" creationId="{7387383A-E23A-79BC-48E7-9FC001E800BB}"/>
          </ac:spMkLst>
        </pc:spChg>
        <pc:spChg chg="mod">
          <ac:chgData name="Michal Kováč" userId="c866dcdddd639799" providerId="LiveId" clId="{C8ABB699-2B5E-4438-879F-E99145F90330}" dt="2022-12-29T09:51:03.675" v="9014" actId="20577"/>
          <ac:spMkLst>
            <pc:docMk/>
            <pc:sldMk cId="1925512353" sldId="639"/>
            <ac:spMk id="4" creationId="{2D3160CE-D57A-4582-3164-5BC6A0819C46}"/>
          </ac:spMkLst>
        </pc:spChg>
        <pc:spChg chg="mod">
          <ac:chgData name="Michal Kováč" userId="c866dcdddd639799" providerId="LiveId" clId="{C8ABB699-2B5E-4438-879F-E99145F90330}" dt="2022-12-16T17:47:48.660" v="3495"/>
          <ac:spMkLst>
            <pc:docMk/>
            <pc:sldMk cId="1925512353" sldId="639"/>
            <ac:spMk id="5" creationId="{6E69967C-C9AC-626D-3E83-4B31AE3FD651}"/>
          </ac:spMkLst>
        </pc:spChg>
        <pc:spChg chg="mod">
          <ac:chgData name="Michal Kováč" userId="c866dcdddd639799" providerId="LiveId" clId="{C8ABB699-2B5E-4438-879F-E99145F90330}" dt="2022-12-16T17:47:48.660" v="3495"/>
          <ac:spMkLst>
            <pc:docMk/>
            <pc:sldMk cId="1925512353" sldId="639"/>
            <ac:spMk id="15" creationId="{201CFE70-4BFC-2EC5-E377-5C6746CDEBA1}"/>
          </ac:spMkLst>
        </pc:spChg>
        <pc:spChg chg="mod">
          <ac:chgData name="Michal Kováč" userId="c866dcdddd639799" providerId="LiveId" clId="{C8ABB699-2B5E-4438-879F-E99145F90330}" dt="2022-12-16T17:47:48.660" v="3495"/>
          <ac:spMkLst>
            <pc:docMk/>
            <pc:sldMk cId="1925512353" sldId="639"/>
            <ac:spMk id="16" creationId="{397132A9-1951-8123-A9CF-535CA4D8B57C}"/>
          </ac:spMkLst>
        </pc:spChg>
        <pc:spChg chg="mod">
          <ac:chgData name="Michal Kováč" userId="c866dcdddd639799" providerId="LiveId" clId="{C8ABB699-2B5E-4438-879F-E99145F90330}" dt="2022-12-16T17:47:48.660" v="3495"/>
          <ac:spMkLst>
            <pc:docMk/>
            <pc:sldMk cId="1925512353" sldId="639"/>
            <ac:spMk id="17" creationId="{C74B8397-7772-168B-FF29-BCD243B8FC80}"/>
          </ac:spMkLst>
        </pc:spChg>
        <pc:spChg chg="mod">
          <ac:chgData name="Michal Kováč" userId="c866dcdddd639799" providerId="LiveId" clId="{C8ABB699-2B5E-4438-879F-E99145F90330}" dt="2022-12-16T17:47:48.660" v="3495"/>
          <ac:spMkLst>
            <pc:docMk/>
            <pc:sldMk cId="1925512353" sldId="639"/>
            <ac:spMk id="18" creationId="{1EE21BBD-F627-7DE3-D6B9-37E1B3335718}"/>
          </ac:spMkLst>
        </pc:spChg>
        <pc:spChg chg="mod">
          <ac:chgData name="Michal Kováč" userId="c866dcdddd639799" providerId="LiveId" clId="{C8ABB699-2B5E-4438-879F-E99145F90330}" dt="2022-12-16T17:47:48.660" v="3495"/>
          <ac:spMkLst>
            <pc:docMk/>
            <pc:sldMk cId="1925512353" sldId="639"/>
            <ac:spMk id="19" creationId="{EF29F012-EA61-292F-2544-5E3A60141C3B}"/>
          </ac:spMkLst>
        </pc:spChg>
        <pc:spChg chg="mod">
          <ac:chgData name="Michal Kováč" userId="c866dcdddd639799" providerId="LiveId" clId="{C8ABB699-2B5E-4438-879F-E99145F90330}" dt="2022-12-16T17:47:48.660" v="3495"/>
          <ac:spMkLst>
            <pc:docMk/>
            <pc:sldMk cId="1925512353" sldId="639"/>
            <ac:spMk id="20" creationId="{2CFFB850-9217-BFC0-B022-06E5A74DA2E3}"/>
          </ac:spMkLst>
        </pc:spChg>
        <pc:spChg chg="mod">
          <ac:chgData name="Michal Kováč" userId="c866dcdddd639799" providerId="LiveId" clId="{C8ABB699-2B5E-4438-879F-E99145F90330}" dt="2022-12-16T17:47:48.660" v="3495"/>
          <ac:spMkLst>
            <pc:docMk/>
            <pc:sldMk cId="1925512353" sldId="639"/>
            <ac:spMk id="24" creationId="{683F376F-BB8D-4EF9-066F-8ECE6BD7FF2D}"/>
          </ac:spMkLst>
        </pc:spChg>
        <pc:spChg chg="mod">
          <ac:chgData name="Michal Kováč" userId="c866dcdddd639799" providerId="LiveId" clId="{C8ABB699-2B5E-4438-879F-E99145F90330}" dt="2022-12-16T17:47:48.660" v="3495"/>
          <ac:spMkLst>
            <pc:docMk/>
            <pc:sldMk cId="1925512353" sldId="639"/>
            <ac:spMk id="25" creationId="{5B57F5DC-CA8E-B28A-8716-C0900C6E3BF1}"/>
          </ac:spMkLst>
        </pc:spChg>
        <pc:spChg chg="mod">
          <ac:chgData name="Michal Kováč" userId="c866dcdddd639799" providerId="LiveId" clId="{C8ABB699-2B5E-4438-879F-E99145F90330}" dt="2022-12-16T17:47:48.660" v="3495"/>
          <ac:spMkLst>
            <pc:docMk/>
            <pc:sldMk cId="1925512353" sldId="639"/>
            <ac:spMk id="26" creationId="{C03DD079-4AA5-E03B-DCD3-61CDCC8085D1}"/>
          </ac:spMkLst>
        </pc:spChg>
        <pc:spChg chg="mod">
          <ac:chgData name="Michal Kováč" userId="c866dcdddd639799" providerId="LiveId" clId="{C8ABB699-2B5E-4438-879F-E99145F90330}" dt="2022-12-16T17:47:48.660" v="3495"/>
          <ac:spMkLst>
            <pc:docMk/>
            <pc:sldMk cId="1925512353" sldId="639"/>
            <ac:spMk id="27" creationId="{B6905DC6-0026-6735-0930-3C2580413277}"/>
          </ac:spMkLst>
        </pc:spChg>
        <pc:spChg chg="mod">
          <ac:chgData name="Michal Kováč" userId="c866dcdddd639799" providerId="LiveId" clId="{C8ABB699-2B5E-4438-879F-E99145F90330}" dt="2022-12-16T17:47:48.660" v="3495"/>
          <ac:spMkLst>
            <pc:docMk/>
            <pc:sldMk cId="1925512353" sldId="639"/>
            <ac:spMk id="28" creationId="{9958603B-A703-3450-3554-EF7704432075}"/>
          </ac:spMkLst>
        </pc:spChg>
        <pc:spChg chg="mod">
          <ac:chgData name="Michal Kováč" userId="c866dcdddd639799" providerId="LiveId" clId="{C8ABB699-2B5E-4438-879F-E99145F90330}" dt="2022-12-16T17:47:48.660" v="3495"/>
          <ac:spMkLst>
            <pc:docMk/>
            <pc:sldMk cId="1925512353" sldId="639"/>
            <ac:spMk id="29" creationId="{10F1AAD5-32E7-873F-E1A0-98CFF6887930}"/>
          </ac:spMkLst>
        </pc:spChg>
        <pc:spChg chg="mod">
          <ac:chgData name="Michal Kováč" userId="c866dcdddd639799" providerId="LiveId" clId="{C8ABB699-2B5E-4438-879F-E99145F90330}" dt="2022-12-16T17:47:48.660" v="3495"/>
          <ac:spMkLst>
            <pc:docMk/>
            <pc:sldMk cId="1925512353" sldId="639"/>
            <ac:spMk id="30" creationId="{B2BC534E-69A3-ED55-1FFC-B1579588B588}"/>
          </ac:spMkLst>
        </pc:spChg>
        <pc:spChg chg="mod">
          <ac:chgData name="Michal Kováč" userId="c866dcdddd639799" providerId="LiveId" clId="{C8ABB699-2B5E-4438-879F-E99145F90330}" dt="2022-12-17T19:04:02.802" v="5575" actId="1076"/>
          <ac:spMkLst>
            <pc:docMk/>
            <pc:sldMk cId="1925512353" sldId="639"/>
            <ac:spMk id="31" creationId="{B9250A6B-24BE-5FAC-811D-34D98CCB0ABB}"/>
          </ac:spMkLst>
        </pc:spChg>
        <pc:spChg chg="mod">
          <ac:chgData name="Michal Kováč" userId="c866dcdddd639799" providerId="LiveId" clId="{C8ABB699-2B5E-4438-879F-E99145F90330}" dt="2022-12-16T17:47:48.660" v="3495"/>
          <ac:spMkLst>
            <pc:docMk/>
            <pc:sldMk cId="1925512353" sldId="639"/>
            <ac:spMk id="32" creationId="{ACF7E6FF-1D5B-0DDA-63E4-88461455B856}"/>
          </ac:spMkLst>
        </pc:spChg>
        <pc:spChg chg="mod">
          <ac:chgData name="Michal Kováč" userId="c866dcdddd639799" providerId="LiveId" clId="{C8ABB699-2B5E-4438-879F-E99145F90330}" dt="2022-12-16T17:47:48.660" v="3495"/>
          <ac:spMkLst>
            <pc:docMk/>
            <pc:sldMk cId="1925512353" sldId="639"/>
            <ac:spMk id="33" creationId="{238F59D3-A6E2-7AFC-B0BD-47C872C03051}"/>
          </ac:spMkLst>
        </pc:spChg>
        <pc:spChg chg="mod">
          <ac:chgData name="Michal Kováč" userId="c866dcdddd639799" providerId="LiveId" clId="{C8ABB699-2B5E-4438-879F-E99145F90330}" dt="2022-12-16T17:47:48.660" v="3495"/>
          <ac:spMkLst>
            <pc:docMk/>
            <pc:sldMk cId="1925512353" sldId="639"/>
            <ac:spMk id="34" creationId="{E228EA28-061C-A30D-D9A8-849EFF5832AF}"/>
          </ac:spMkLst>
        </pc:spChg>
        <pc:spChg chg="mod">
          <ac:chgData name="Michal Kováč" userId="c866dcdddd639799" providerId="LiveId" clId="{C8ABB699-2B5E-4438-879F-E99145F90330}" dt="2022-12-16T17:47:48.660" v="3495"/>
          <ac:spMkLst>
            <pc:docMk/>
            <pc:sldMk cId="1925512353" sldId="639"/>
            <ac:spMk id="37" creationId="{1C91D5F2-75B4-3A17-2A9D-5210837A5D27}"/>
          </ac:spMkLst>
        </pc:spChg>
        <pc:spChg chg="mod">
          <ac:chgData name="Michal Kováč" userId="c866dcdddd639799" providerId="LiveId" clId="{C8ABB699-2B5E-4438-879F-E99145F90330}" dt="2022-12-16T17:47:48.660" v="3495"/>
          <ac:spMkLst>
            <pc:docMk/>
            <pc:sldMk cId="1925512353" sldId="639"/>
            <ac:spMk id="38" creationId="{77D5FD81-7438-FF36-341C-A6009BF97F6D}"/>
          </ac:spMkLst>
        </pc:spChg>
        <pc:spChg chg="mod">
          <ac:chgData name="Michal Kováč" userId="c866dcdddd639799" providerId="LiveId" clId="{C8ABB699-2B5E-4438-879F-E99145F90330}" dt="2022-12-16T17:47:48.660" v="3495"/>
          <ac:spMkLst>
            <pc:docMk/>
            <pc:sldMk cId="1925512353" sldId="639"/>
            <ac:spMk id="39" creationId="{3B038DDF-1476-8C36-C905-6F060797B9C6}"/>
          </ac:spMkLst>
        </pc:spChg>
        <pc:spChg chg="mod">
          <ac:chgData name="Michal Kováč" userId="c866dcdddd639799" providerId="LiveId" clId="{C8ABB699-2B5E-4438-879F-E99145F90330}" dt="2022-12-16T17:47:48.660" v="3495"/>
          <ac:spMkLst>
            <pc:docMk/>
            <pc:sldMk cId="1925512353" sldId="639"/>
            <ac:spMk id="40" creationId="{451D6D63-61E7-409F-15CF-7E8FA3C1873B}"/>
          </ac:spMkLst>
        </pc:spChg>
        <pc:spChg chg="mod">
          <ac:chgData name="Michal Kováč" userId="c866dcdddd639799" providerId="LiveId" clId="{C8ABB699-2B5E-4438-879F-E99145F90330}" dt="2022-12-16T17:47:48.660" v="3495"/>
          <ac:spMkLst>
            <pc:docMk/>
            <pc:sldMk cId="1925512353" sldId="639"/>
            <ac:spMk id="41" creationId="{FFF5D23C-B427-8891-E962-238B08DB8218}"/>
          </ac:spMkLst>
        </pc:spChg>
        <pc:spChg chg="mod">
          <ac:chgData name="Michal Kováč" userId="c866dcdddd639799" providerId="LiveId" clId="{C8ABB699-2B5E-4438-879F-E99145F90330}" dt="2022-12-16T17:47:48.660" v="3495"/>
          <ac:spMkLst>
            <pc:docMk/>
            <pc:sldMk cId="1925512353" sldId="639"/>
            <ac:spMk id="42" creationId="{5DC5135C-9576-7557-16F3-1EEDD789A584}"/>
          </ac:spMkLst>
        </pc:spChg>
        <pc:spChg chg="mod">
          <ac:chgData name="Michal Kováč" userId="c866dcdddd639799" providerId="LiveId" clId="{C8ABB699-2B5E-4438-879F-E99145F90330}" dt="2022-12-16T17:47:48.660" v="3495"/>
          <ac:spMkLst>
            <pc:docMk/>
            <pc:sldMk cId="1925512353" sldId="639"/>
            <ac:spMk id="43" creationId="{313ED2B2-B522-A0C0-79DA-0B75F457687F}"/>
          </ac:spMkLst>
        </pc:spChg>
        <pc:spChg chg="mod">
          <ac:chgData name="Michal Kováč" userId="c866dcdddd639799" providerId="LiveId" clId="{C8ABB699-2B5E-4438-879F-E99145F90330}" dt="2022-12-19T09:05:26.546" v="6416" actId="14100"/>
          <ac:spMkLst>
            <pc:docMk/>
            <pc:sldMk cId="1925512353" sldId="639"/>
            <ac:spMk id="44" creationId="{7768F9FB-4F5E-F5F4-2B55-265E4A39D454}"/>
          </ac:spMkLst>
        </pc:spChg>
        <pc:spChg chg="mod">
          <ac:chgData name="Michal Kováč" userId="c866dcdddd639799" providerId="LiveId" clId="{C8ABB699-2B5E-4438-879F-E99145F90330}" dt="2022-12-16T17:47:48.660" v="3495"/>
          <ac:spMkLst>
            <pc:docMk/>
            <pc:sldMk cId="1925512353" sldId="639"/>
            <ac:spMk id="45" creationId="{0B8A5DA3-0AFA-11D0-E25C-C192932C5E62}"/>
          </ac:spMkLst>
        </pc:spChg>
        <pc:spChg chg="mod">
          <ac:chgData name="Michal Kováč" userId="c866dcdddd639799" providerId="LiveId" clId="{C8ABB699-2B5E-4438-879F-E99145F90330}" dt="2022-12-16T17:47:48.660" v="3495"/>
          <ac:spMkLst>
            <pc:docMk/>
            <pc:sldMk cId="1925512353" sldId="639"/>
            <ac:spMk id="46" creationId="{5871154B-3F9D-BB3B-593A-B28A54D78B8C}"/>
          </ac:spMkLst>
        </pc:spChg>
        <pc:spChg chg="mod">
          <ac:chgData name="Michal Kováč" userId="c866dcdddd639799" providerId="LiveId" clId="{C8ABB699-2B5E-4438-879F-E99145F90330}" dt="2022-12-16T17:47:48.660" v="3495"/>
          <ac:spMkLst>
            <pc:docMk/>
            <pc:sldMk cId="1925512353" sldId="639"/>
            <ac:spMk id="47" creationId="{CC93CAD9-7696-5A21-0B4A-DCC98904FA2A}"/>
          </ac:spMkLst>
        </pc:spChg>
        <pc:spChg chg="mod">
          <ac:chgData name="Michal Kováč" userId="c866dcdddd639799" providerId="LiveId" clId="{C8ABB699-2B5E-4438-879F-E99145F90330}" dt="2022-12-16T17:47:48.660" v="3495"/>
          <ac:spMkLst>
            <pc:docMk/>
            <pc:sldMk cId="1925512353" sldId="639"/>
            <ac:spMk id="48" creationId="{D2E91D30-462C-E03C-9762-B6569580F219}"/>
          </ac:spMkLst>
        </pc:spChg>
        <pc:spChg chg="mod">
          <ac:chgData name="Michal Kováč" userId="c866dcdddd639799" providerId="LiveId" clId="{C8ABB699-2B5E-4438-879F-E99145F90330}" dt="2022-12-16T17:47:48.660" v="3495"/>
          <ac:spMkLst>
            <pc:docMk/>
            <pc:sldMk cId="1925512353" sldId="639"/>
            <ac:spMk id="49" creationId="{F53CA0AC-87D1-7481-6059-D5C84842CD09}"/>
          </ac:spMkLst>
        </pc:spChg>
        <pc:spChg chg="mod">
          <ac:chgData name="Michal Kováč" userId="c866dcdddd639799" providerId="LiveId" clId="{C8ABB699-2B5E-4438-879F-E99145F90330}" dt="2022-12-16T17:47:48.660" v="3495"/>
          <ac:spMkLst>
            <pc:docMk/>
            <pc:sldMk cId="1925512353" sldId="639"/>
            <ac:spMk id="50" creationId="{AF028C2C-A170-03A5-44C4-1333085A9A9E}"/>
          </ac:spMkLst>
        </pc:spChg>
        <pc:spChg chg="mod">
          <ac:chgData name="Michal Kováč" userId="c866dcdddd639799" providerId="LiveId" clId="{C8ABB699-2B5E-4438-879F-E99145F90330}" dt="2022-12-16T17:47:48.660" v="3495"/>
          <ac:spMkLst>
            <pc:docMk/>
            <pc:sldMk cId="1925512353" sldId="639"/>
            <ac:spMk id="51" creationId="{C026DAE8-6C76-1EC2-E835-C1499BB9F807}"/>
          </ac:spMkLst>
        </pc:spChg>
        <pc:spChg chg="mod">
          <ac:chgData name="Michal Kováč" userId="c866dcdddd639799" providerId="LiveId" clId="{C8ABB699-2B5E-4438-879F-E99145F90330}" dt="2022-12-16T17:47:48.660" v="3495"/>
          <ac:spMkLst>
            <pc:docMk/>
            <pc:sldMk cId="1925512353" sldId="639"/>
            <ac:spMk id="52" creationId="{5C8CDEAC-0C53-2756-7329-40EDD0C82A1B}"/>
          </ac:spMkLst>
        </pc:spChg>
        <pc:spChg chg="mod">
          <ac:chgData name="Michal Kováč" userId="c866dcdddd639799" providerId="LiveId" clId="{C8ABB699-2B5E-4438-879F-E99145F90330}" dt="2022-12-16T17:47:48.660" v="3495"/>
          <ac:spMkLst>
            <pc:docMk/>
            <pc:sldMk cId="1925512353" sldId="639"/>
            <ac:spMk id="53" creationId="{E6C330F1-904E-454A-732A-3AD876DE021C}"/>
          </ac:spMkLst>
        </pc:spChg>
        <pc:spChg chg="mod">
          <ac:chgData name="Michal Kováč" userId="c866dcdddd639799" providerId="LiveId" clId="{C8ABB699-2B5E-4438-879F-E99145F90330}" dt="2022-12-16T17:47:48.660" v="3495"/>
          <ac:spMkLst>
            <pc:docMk/>
            <pc:sldMk cId="1925512353" sldId="639"/>
            <ac:spMk id="54" creationId="{73062925-8F86-BD4E-9F0E-F63CAEB1B1DA}"/>
          </ac:spMkLst>
        </pc:spChg>
        <pc:spChg chg="mod">
          <ac:chgData name="Michal Kováč" userId="c866dcdddd639799" providerId="LiveId" clId="{C8ABB699-2B5E-4438-879F-E99145F90330}" dt="2022-12-16T17:47:48.660" v="3495"/>
          <ac:spMkLst>
            <pc:docMk/>
            <pc:sldMk cId="1925512353" sldId="639"/>
            <ac:spMk id="55" creationId="{1BAADFCE-7222-5D90-7B7C-E77A3602B2D3}"/>
          </ac:spMkLst>
        </pc:spChg>
        <pc:spChg chg="mod">
          <ac:chgData name="Michal Kováč" userId="c866dcdddd639799" providerId="LiveId" clId="{C8ABB699-2B5E-4438-879F-E99145F90330}" dt="2022-12-16T17:47:48.660" v="3495"/>
          <ac:spMkLst>
            <pc:docMk/>
            <pc:sldMk cId="1925512353" sldId="639"/>
            <ac:spMk id="56" creationId="{938CE286-CD8D-C531-ED77-1D01084C2612}"/>
          </ac:spMkLst>
        </pc:spChg>
        <pc:spChg chg="mod">
          <ac:chgData name="Michal Kováč" userId="c866dcdddd639799" providerId="LiveId" clId="{C8ABB699-2B5E-4438-879F-E99145F90330}" dt="2022-12-16T17:47:48.660" v="3495"/>
          <ac:spMkLst>
            <pc:docMk/>
            <pc:sldMk cId="1925512353" sldId="639"/>
            <ac:spMk id="57" creationId="{62780817-8B43-CFC8-3303-20B830AA4270}"/>
          </ac:spMkLst>
        </pc:spChg>
        <pc:spChg chg="mod">
          <ac:chgData name="Michal Kováč" userId="c866dcdddd639799" providerId="LiveId" clId="{C8ABB699-2B5E-4438-879F-E99145F90330}" dt="2022-12-16T17:47:48.660" v="3495"/>
          <ac:spMkLst>
            <pc:docMk/>
            <pc:sldMk cId="1925512353" sldId="639"/>
            <ac:spMk id="58" creationId="{E58421F6-35CC-5B9F-7C8A-0B4F6A4FCF6D}"/>
          </ac:spMkLst>
        </pc:spChg>
        <pc:spChg chg="add mod">
          <ac:chgData name="Michal Kováč" userId="c866dcdddd639799" providerId="LiveId" clId="{C8ABB699-2B5E-4438-879F-E99145F90330}" dt="2022-12-16T17:48:04.778" v="3497"/>
          <ac:spMkLst>
            <pc:docMk/>
            <pc:sldMk cId="1925512353" sldId="639"/>
            <ac:spMk id="59" creationId="{2DFE53B4-7924-5941-4F90-473A5322F611}"/>
          </ac:spMkLst>
        </pc:spChg>
        <pc:spChg chg="add mod">
          <ac:chgData name="Michal Kováč" userId="c866dcdddd639799" providerId="LiveId" clId="{C8ABB699-2B5E-4438-879F-E99145F90330}" dt="2023-01-02T12:47:16.739" v="9114" actId="13926"/>
          <ac:spMkLst>
            <pc:docMk/>
            <pc:sldMk cId="1925512353" sldId="639"/>
            <ac:spMk id="60" creationId="{C9CE4585-D03B-A83E-2F3A-4EEAF5232C15}"/>
          </ac:spMkLst>
        </pc:spChg>
        <pc:spChg chg="add mod">
          <ac:chgData name="Michal Kováč" userId="c866dcdddd639799" providerId="LiveId" clId="{C8ABB699-2B5E-4438-879F-E99145F90330}" dt="2023-01-02T12:46:20.839" v="9105" actId="164"/>
          <ac:spMkLst>
            <pc:docMk/>
            <pc:sldMk cId="1925512353" sldId="639"/>
            <ac:spMk id="62" creationId="{3A71E78A-5D3E-EEE2-BC0B-51B63C223C36}"/>
          </ac:spMkLst>
        </pc:spChg>
        <pc:spChg chg="add mod">
          <ac:chgData name="Michal Kováč" userId="c866dcdddd639799" providerId="LiveId" clId="{C8ABB699-2B5E-4438-879F-E99145F90330}" dt="2023-01-02T12:46:30.878" v="9109" actId="164"/>
          <ac:spMkLst>
            <pc:docMk/>
            <pc:sldMk cId="1925512353" sldId="639"/>
            <ac:spMk id="63" creationId="{3F80BD68-402D-69D8-BDB8-24C069759CE8}"/>
          </ac:spMkLst>
        </pc:spChg>
        <pc:spChg chg="add mod">
          <ac:chgData name="Michal Kováč" userId="c866dcdddd639799" providerId="LiveId" clId="{C8ABB699-2B5E-4438-879F-E99145F90330}" dt="2023-01-02T12:47:36.187" v="9119" actId="20577"/>
          <ac:spMkLst>
            <pc:docMk/>
            <pc:sldMk cId="1925512353" sldId="639"/>
            <ac:spMk id="64" creationId="{26D8D5A4-BE09-C49C-708E-A5656F0888D7}"/>
          </ac:spMkLst>
        </pc:spChg>
        <pc:spChg chg="add mod">
          <ac:chgData name="Michal Kováč" userId="c866dcdddd639799" providerId="LiveId" clId="{C8ABB699-2B5E-4438-879F-E99145F90330}" dt="2023-01-02T12:46:20.839" v="9105" actId="164"/>
          <ac:spMkLst>
            <pc:docMk/>
            <pc:sldMk cId="1925512353" sldId="639"/>
            <ac:spMk id="66" creationId="{25AC3AA3-4BED-A74D-AEDF-BF8F775EF199}"/>
          </ac:spMkLst>
        </pc:spChg>
        <pc:spChg chg="add mod">
          <ac:chgData name="Michal Kováč" userId="c866dcdddd639799" providerId="LiveId" clId="{C8ABB699-2B5E-4438-879F-E99145F90330}" dt="2023-01-02T12:46:30.878" v="9109" actId="164"/>
          <ac:spMkLst>
            <pc:docMk/>
            <pc:sldMk cId="1925512353" sldId="639"/>
            <ac:spMk id="67" creationId="{150DA036-F411-B2AB-0FEF-5D3B756BFDDA}"/>
          </ac:spMkLst>
        </pc:spChg>
        <pc:spChg chg="mod">
          <ac:chgData name="Michal Kováč" userId="c866dcdddd639799" providerId="LiveId" clId="{C8ABB699-2B5E-4438-879F-E99145F90330}" dt="2023-01-02T12:46:39.091" v="9111"/>
          <ac:spMkLst>
            <pc:docMk/>
            <pc:sldMk cId="1925512353" sldId="639"/>
            <ac:spMk id="71" creationId="{B781AFD2-BFF2-B068-1C70-4C1575E6B935}"/>
          </ac:spMkLst>
        </pc:spChg>
        <pc:spChg chg="mod">
          <ac:chgData name="Michal Kováč" userId="c866dcdddd639799" providerId="LiveId" clId="{C8ABB699-2B5E-4438-879F-E99145F90330}" dt="2023-01-02T12:46:39.091" v="9111"/>
          <ac:spMkLst>
            <pc:docMk/>
            <pc:sldMk cId="1925512353" sldId="639"/>
            <ac:spMk id="72" creationId="{4C5F868E-6F50-58CE-1BC3-63E9A3C2FD9F}"/>
          </ac:spMkLst>
        </pc:spChg>
        <pc:grpChg chg="add mod">
          <ac:chgData name="Michal Kováč" userId="c866dcdddd639799" providerId="LiveId" clId="{C8ABB699-2B5E-4438-879F-E99145F90330}" dt="2023-01-02T12:46:17.776" v="9104" actId="1076"/>
          <ac:grpSpMkLst>
            <pc:docMk/>
            <pc:sldMk cId="1925512353" sldId="639"/>
            <ac:grpSpMk id="2" creationId="{C44D4713-9463-448B-ED8B-DEC04E144B2C}"/>
          </ac:grpSpMkLst>
        </pc:grpChg>
        <pc:grpChg chg="mod">
          <ac:chgData name="Michal Kováč" userId="c866dcdddd639799" providerId="LiveId" clId="{C8ABB699-2B5E-4438-879F-E99145F90330}" dt="2022-12-16T17:47:48.660" v="3495"/>
          <ac:grpSpMkLst>
            <pc:docMk/>
            <pc:sldMk cId="1925512353" sldId="639"/>
            <ac:grpSpMk id="6" creationId="{C77142BC-788C-5044-9667-54A106B8287D}"/>
          </ac:grpSpMkLst>
        </pc:grpChg>
        <pc:grpChg chg="mod">
          <ac:chgData name="Michal Kováč" userId="c866dcdddd639799" providerId="LiveId" clId="{C8ABB699-2B5E-4438-879F-E99145F90330}" dt="2022-12-16T17:47:48.660" v="3495"/>
          <ac:grpSpMkLst>
            <pc:docMk/>
            <pc:sldMk cId="1925512353" sldId="639"/>
            <ac:grpSpMk id="7" creationId="{C3B3E250-B902-F8C1-4DC4-7067508B0568}"/>
          </ac:grpSpMkLst>
        </pc:grpChg>
        <pc:grpChg chg="mod">
          <ac:chgData name="Michal Kováč" userId="c866dcdddd639799" providerId="LiveId" clId="{C8ABB699-2B5E-4438-879F-E99145F90330}" dt="2022-12-16T17:47:48.660" v="3495"/>
          <ac:grpSpMkLst>
            <pc:docMk/>
            <pc:sldMk cId="1925512353" sldId="639"/>
            <ac:grpSpMk id="8" creationId="{F8D4605A-9886-D140-0D48-3AC5453CDF7F}"/>
          </ac:grpSpMkLst>
        </pc:grpChg>
        <pc:grpChg chg="mod">
          <ac:chgData name="Michal Kováč" userId="c866dcdddd639799" providerId="LiveId" clId="{C8ABB699-2B5E-4438-879F-E99145F90330}" dt="2022-12-16T17:47:48.660" v="3495"/>
          <ac:grpSpMkLst>
            <pc:docMk/>
            <pc:sldMk cId="1925512353" sldId="639"/>
            <ac:grpSpMk id="9" creationId="{EFA904E1-6656-0F81-E654-DCC23782AA3D}"/>
          </ac:grpSpMkLst>
        </pc:grpChg>
        <pc:grpChg chg="mod">
          <ac:chgData name="Michal Kováč" userId="c866dcdddd639799" providerId="LiveId" clId="{C8ABB699-2B5E-4438-879F-E99145F90330}" dt="2022-12-16T17:47:48.660" v="3495"/>
          <ac:grpSpMkLst>
            <pc:docMk/>
            <pc:sldMk cId="1925512353" sldId="639"/>
            <ac:grpSpMk id="10" creationId="{E7EA9F5F-9743-AF9B-83DD-943E406E6C1C}"/>
          </ac:grpSpMkLst>
        </pc:grpChg>
        <pc:grpChg chg="mod">
          <ac:chgData name="Michal Kováč" userId="c866dcdddd639799" providerId="LiveId" clId="{C8ABB699-2B5E-4438-879F-E99145F90330}" dt="2022-12-16T17:47:48.660" v="3495"/>
          <ac:grpSpMkLst>
            <pc:docMk/>
            <pc:sldMk cId="1925512353" sldId="639"/>
            <ac:grpSpMk id="11" creationId="{DF54211C-2F93-B80F-B947-F35F0D71CC8F}"/>
          </ac:grpSpMkLst>
        </pc:grpChg>
        <pc:grpChg chg="mod">
          <ac:chgData name="Michal Kováč" userId="c866dcdddd639799" providerId="LiveId" clId="{C8ABB699-2B5E-4438-879F-E99145F90330}" dt="2022-12-16T17:47:48.660" v="3495"/>
          <ac:grpSpMkLst>
            <pc:docMk/>
            <pc:sldMk cId="1925512353" sldId="639"/>
            <ac:grpSpMk id="12" creationId="{B558DFB5-418B-8611-A275-6FEF833B0DA7}"/>
          </ac:grpSpMkLst>
        </pc:grpChg>
        <pc:grpChg chg="mod">
          <ac:chgData name="Michal Kováč" userId="c866dcdddd639799" providerId="LiveId" clId="{C8ABB699-2B5E-4438-879F-E99145F90330}" dt="2022-12-16T17:47:48.660" v="3495"/>
          <ac:grpSpMkLst>
            <pc:docMk/>
            <pc:sldMk cId="1925512353" sldId="639"/>
            <ac:grpSpMk id="13" creationId="{ABD283BD-99F9-0B6D-4C48-81DDF4E38E1E}"/>
          </ac:grpSpMkLst>
        </pc:grpChg>
        <pc:grpChg chg="mod">
          <ac:chgData name="Michal Kováč" userId="c866dcdddd639799" providerId="LiveId" clId="{C8ABB699-2B5E-4438-879F-E99145F90330}" dt="2022-12-16T17:47:48.660" v="3495"/>
          <ac:grpSpMkLst>
            <pc:docMk/>
            <pc:sldMk cId="1925512353" sldId="639"/>
            <ac:grpSpMk id="14" creationId="{38786670-A160-956D-70C3-49F3D90B86A6}"/>
          </ac:grpSpMkLst>
        </pc:grpChg>
        <pc:grpChg chg="mod">
          <ac:chgData name="Michal Kováč" userId="c866dcdddd639799" providerId="LiveId" clId="{C8ABB699-2B5E-4438-879F-E99145F90330}" dt="2022-12-16T17:47:48.660" v="3495"/>
          <ac:grpSpMkLst>
            <pc:docMk/>
            <pc:sldMk cId="1925512353" sldId="639"/>
            <ac:grpSpMk id="21" creationId="{AE8C4911-1438-F3BE-9E3A-61741D9B76E1}"/>
          </ac:grpSpMkLst>
        </pc:grpChg>
        <pc:grpChg chg="mod">
          <ac:chgData name="Michal Kováč" userId="c866dcdddd639799" providerId="LiveId" clId="{C8ABB699-2B5E-4438-879F-E99145F90330}" dt="2022-12-16T17:47:48.660" v="3495"/>
          <ac:grpSpMkLst>
            <pc:docMk/>
            <pc:sldMk cId="1925512353" sldId="639"/>
            <ac:grpSpMk id="23" creationId="{9743C8B9-A692-5694-911C-31BB61B5B16E}"/>
          </ac:grpSpMkLst>
        </pc:grpChg>
        <pc:grpChg chg="add del mod">
          <ac:chgData name="Michal Kováč" userId="c866dcdddd639799" providerId="LiveId" clId="{C8ABB699-2B5E-4438-879F-E99145F90330}" dt="2023-01-02T13:02:09.479" v="9283" actId="478"/>
          <ac:grpSpMkLst>
            <pc:docMk/>
            <pc:sldMk cId="1925512353" sldId="639"/>
            <ac:grpSpMk id="68" creationId="{FDC2E2E7-8585-89FA-7065-832C268BD49B}"/>
          </ac:grpSpMkLst>
        </pc:grpChg>
        <pc:grpChg chg="add del mod">
          <ac:chgData name="Michal Kováč" userId="c866dcdddd639799" providerId="LiveId" clId="{C8ABB699-2B5E-4438-879F-E99145F90330}" dt="2023-01-02T13:02:09.479" v="9283" actId="478"/>
          <ac:grpSpMkLst>
            <pc:docMk/>
            <pc:sldMk cId="1925512353" sldId="639"/>
            <ac:grpSpMk id="69" creationId="{74286526-8BF5-4673-43DB-C27EC01FA180}"/>
          </ac:grpSpMkLst>
        </pc:grpChg>
        <pc:grpChg chg="add del mod">
          <ac:chgData name="Michal Kováč" userId="c866dcdddd639799" providerId="LiveId" clId="{C8ABB699-2B5E-4438-879F-E99145F90330}" dt="2023-01-02T13:02:09.479" v="9283" actId="478"/>
          <ac:grpSpMkLst>
            <pc:docMk/>
            <pc:sldMk cId="1925512353" sldId="639"/>
            <ac:grpSpMk id="70" creationId="{0A904D3C-4D74-482B-C040-7844F5D0772E}"/>
          </ac:grpSpMkLst>
        </pc:grpChg>
        <pc:cxnChg chg="add mod">
          <ac:chgData name="Michal Kováč" userId="c866dcdddd639799" providerId="LiveId" clId="{C8ABB699-2B5E-4438-879F-E99145F90330}" dt="2022-12-29T09:50:56.716" v="9010" actId="14100"/>
          <ac:cxnSpMkLst>
            <pc:docMk/>
            <pc:sldMk cId="1925512353" sldId="639"/>
            <ac:cxnSpMk id="3" creationId="{C24CF11A-DA2E-0D32-443B-A99F12A580CF}"/>
          </ac:cxnSpMkLst>
        </pc:cxnChg>
        <pc:cxnChg chg="mod">
          <ac:chgData name="Michal Kováč" userId="c866dcdddd639799" providerId="LiveId" clId="{C8ABB699-2B5E-4438-879F-E99145F90330}" dt="2022-12-16T17:47:48.660" v="3495"/>
          <ac:cxnSpMkLst>
            <pc:docMk/>
            <pc:sldMk cId="1925512353" sldId="639"/>
            <ac:cxnSpMk id="22" creationId="{9E2ACAB7-B020-EC67-B75E-DC346CE5A685}"/>
          </ac:cxnSpMkLst>
        </pc:cxnChg>
        <pc:cxnChg chg="mod">
          <ac:chgData name="Michal Kováč" userId="c866dcdddd639799" providerId="LiveId" clId="{C8ABB699-2B5E-4438-879F-E99145F90330}" dt="2022-12-16T17:47:48.660" v="3495"/>
          <ac:cxnSpMkLst>
            <pc:docMk/>
            <pc:sldMk cId="1925512353" sldId="639"/>
            <ac:cxnSpMk id="35" creationId="{2973C959-1893-7E68-DC3E-F92E289C0622}"/>
          </ac:cxnSpMkLst>
        </pc:cxnChg>
        <pc:cxnChg chg="mod">
          <ac:chgData name="Michal Kováč" userId="c866dcdddd639799" providerId="LiveId" clId="{C8ABB699-2B5E-4438-879F-E99145F90330}" dt="2022-12-16T17:47:48.660" v="3495"/>
          <ac:cxnSpMkLst>
            <pc:docMk/>
            <pc:sldMk cId="1925512353" sldId="639"/>
            <ac:cxnSpMk id="36" creationId="{B97CE5C5-309B-BF21-4B74-9F3020DE8956}"/>
          </ac:cxnSpMkLst>
        </pc:cxnChg>
        <pc:cxnChg chg="add mod">
          <ac:chgData name="Michal Kováč" userId="c866dcdddd639799" providerId="LiveId" clId="{C8ABB699-2B5E-4438-879F-E99145F90330}" dt="2022-12-17T19:05:27.604" v="5653" actId="1076"/>
          <ac:cxnSpMkLst>
            <pc:docMk/>
            <pc:sldMk cId="1925512353" sldId="639"/>
            <ac:cxnSpMk id="61" creationId="{2CE5749D-7D1B-13B0-E465-DF716541E796}"/>
          </ac:cxnSpMkLst>
        </pc:cxnChg>
        <pc:cxnChg chg="add mod">
          <ac:chgData name="Michal Kováč" userId="c866dcdddd639799" providerId="LiveId" clId="{C8ABB699-2B5E-4438-879F-E99145F90330}" dt="2022-12-17T19:06:51.577" v="5723" actId="14100"/>
          <ac:cxnSpMkLst>
            <pc:docMk/>
            <pc:sldMk cId="1925512353" sldId="639"/>
            <ac:cxnSpMk id="65" creationId="{BF08EBD3-8271-3462-258C-7AFA7E1468D5}"/>
          </ac:cxnSpMkLst>
        </pc:cxnChg>
      </pc:sldChg>
      <pc:sldChg chg="addSp delSp modSp add del mod">
        <pc:chgData name="Michal Kováč" userId="c866dcdddd639799" providerId="LiveId" clId="{C8ABB699-2B5E-4438-879F-E99145F90330}" dt="2023-01-02T16:46:28.678" v="11633"/>
        <pc:sldMkLst>
          <pc:docMk/>
          <pc:sldMk cId="4213952276" sldId="640"/>
        </pc:sldMkLst>
        <pc:spChg chg="mod">
          <ac:chgData name="Michal Kováč" userId="c866dcdddd639799" providerId="LiveId" clId="{C8ABB699-2B5E-4438-879F-E99145F90330}" dt="2022-12-16T18:26:55.116" v="4070" actId="20577"/>
          <ac:spMkLst>
            <pc:docMk/>
            <pc:sldMk cId="4213952276" sldId="640"/>
            <ac:spMk id="2" creationId="{AF5D66AE-A445-C389-BC40-DA3E06129582}"/>
          </ac:spMkLst>
        </pc:spChg>
        <pc:spChg chg="add del mod">
          <ac:chgData name="Michal Kováč" userId="c866dcdddd639799" providerId="LiveId" clId="{C8ABB699-2B5E-4438-879F-E99145F90330}" dt="2023-01-02T16:46:28.678" v="11633"/>
          <ac:spMkLst>
            <pc:docMk/>
            <pc:sldMk cId="4213952276" sldId="640"/>
            <ac:spMk id="3" creationId="{7F99891B-7DED-F230-06A8-5A6A63B3D296}"/>
          </ac:spMkLst>
        </pc:spChg>
        <pc:spChg chg="mod">
          <ac:chgData name="Michal Kováč" userId="c866dcdddd639799" providerId="LiveId" clId="{C8ABB699-2B5E-4438-879F-E99145F90330}" dt="2023-01-02T14:32:52.567" v="9541" actId="255"/>
          <ac:spMkLst>
            <pc:docMk/>
            <pc:sldMk cId="4213952276" sldId="640"/>
            <ac:spMk id="8" creationId="{197C2BDB-C175-C465-D2FB-8F796B9828B0}"/>
          </ac:spMkLst>
        </pc:spChg>
        <pc:grpChg chg="del">
          <ac:chgData name="Michal Kováč" userId="c866dcdddd639799" providerId="LiveId" clId="{C8ABB699-2B5E-4438-879F-E99145F90330}" dt="2022-12-16T18:26:10.725" v="4069" actId="478"/>
          <ac:grpSpMkLst>
            <pc:docMk/>
            <pc:sldMk cId="4213952276" sldId="640"/>
            <ac:grpSpMk id="4" creationId="{D044B558-1EED-36CE-7BF5-DB7C37FBE134}"/>
          </ac:grpSpMkLst>
        </pc:grpChg>
        <pc:grpChg chg="del">
          <ac:chgData name="Michal Kováč" userId="c866dcdddd639799" providerId="LiveId" clId="{C8ABB699-2B5E-4438-879F-E99145F90330}" dt="2022-12-16T18:04:48.112" v="3733" actId="478"/>
          <ac:grpSpMkLst>
            <pc:docMk/>
            <pc:sldMk cId="4213952276" sldId="640"/>
            <ac:grpSpMk id="9" creationId="{793FF9E3-00F2-3A84-CE17-ADA34478A395}"/>
          </ac:grpSpMkLst>
        </pc:grpChg>
        <pc:grpChg chg="mod topLvl">
          <ac:chgData name="Michal Kováč" userId="c866dcdddd639799" providerId="LiveId" clId="{C8ABB699-2B5E-4438-879F-E99145F90330}" dt="2022-12-16T18:26:06.509" v="4068" actId="1076"/>
          <ac:grpSpMkLst>
            <pc:docMk/>
            <pc:sldMk cId="4213952276" sldId="640"/>
            <ac:grpSpMk id="10" creationId="{3FC880D7-0A25-03B8-D6AE-AA53A6A6FED2}"/>
          </ac:grpSpMkLst>
        </pc:grpChg>
        <pc:picChg chg="del">
          <ac:chgData name="Michal Kováč" userId="c866dcdddd639799" providerId="LiveId" clId="{C8ABB699-2B5E-4438-879F-E99145F90330}" dt="2022-12-16T18:26:10.725" v="4069" actId="478"/>
          <ac:picMkLst>
            <pc:docMk/>
            <pc:sldMk cId="4213952276" sldId="640"/>
            <ac:picMk id="3" creationId="{35F4B07A-D83E-00E6-FA0F-2911BB9B1CF9}"/>
          </ac:picMkLst>
        </pc:picChg>
        <pc:picChg chg="add mod">
          <ac:chgData name="Michal Kováč" userId="c866dcdddd639799" providerId="LiveId" clId="{C8ABB699-2B5E-4438-879F-E99145F90330}" dt="2022-12-16T18:05:11.051" v="3738" actId="1076"/>
          <ac:picMkLst>
            <pc:docMk/>
            <pc:sldMk cId="4213952276" sldId="640"/>
            <ac:picMk id="5" creationId="{B132F89D-F075-298D-6B1A-BFFDF43A6654}"/>
          </ac:picMkLst>
        </pc:picChg>
        <pc:picChg chg="add mod ord">
          <ac:chgData name="Michal Kováč" userId="c866dcdddd639799" providerId="LiveId" clId="{C8ABB699-2B5E-4438-879F-E99145F90330}" dt="2022-12-16T18:26:03.958" v="4066" actId="167"/>
          <ac:picMkLst>
            <pc:docMk/>
            <pc:sldMk cId="4213952276" sldId="640"/>
            <ac:picMk id="6" creationId="{79862562-A5CE-EB86-A9B4-721D4D42D31D}"/>
          </ac:picMkLst>
        </pc:picChg>
        <pc:picChg chg="del topLvl">
          <ac:chgData name="Michal Kováč" userId="c866dcdddd639799" providerId="LiveId" clId="{C8ABB699-2B5E-4438-879F-E99145F90330}" dt="2022-12-16T18:04:48.112" v="3733" actId="478"/>
          <ac:picMkLst>
            <pc:docMk/>
            <pc:sldMk cId="4213952276" sldId="640"/>
            <ac:picMk id="7" creationId="{5679E91D-FBC0-0BAF-86C2-35BF9DF5393F}"/>
          </ac:picMkLst>
        </pc:picChg>
      </pc:sldChg>
      <pc:sldChg chg="addSp delSp modSp new del mod ord">
        <pc:chgData name="Michal Kováč" userId="c866dcdddd639799" providerId="LiveId" clId="{C8ABB699-2B5E-4438-879F-E99145F90330}" dt="2022-12-19T18:51:20.933" v="7646" actId="47"/>
        <pc:sldMkLst>
          <pc:docMk/>
          <pc:sldMk cId="1748759492" sldId="641"/>
        </pc:sldMkLst>
        <pc:spChg chg="add mod">
          <ac:chgData name="Michal Kováč" userId="c866dcdddd639799" providerId="LiveId" clId="{C8ABB699-2B5E-4438-879F-E99145F90330}" dt="2022-12-19T18:30:31.457" v="7611" actId="164"/>
          <ac:spMkLst>
            <pc:docMk/>
            <pc:sldMk cId="1748759492" sldId="641"/>
            <ac:spMk id="2" creationId="{D5F5FD9E-FB58-2A2C-5B3D-ED2EDE8A0EF5}"/>
          </ac:spMkLst>
        </pc:spChg>
        <pc:spChg chg="add mod">
          <ac:chgData name="Michal Kováč" userId="c866dcdddd639799" providerId="LiveId" clId="{C8ABB699-2B5E-4438-879F-E99145F90330}" dt="2022-12-19T18:13:56.054" v="7523"/>
          <ac:spMkLst>
            <pc:docMk/>
            <pc:sldMk cId="1748759492" sldId="641"/>
            <ac:spMk id="4" creationId="{B10CC177-6BA7-6571-AD3E-30190EBDFF9A}"/>
          </ac:spMkLst>
        </pc:spChg>
        <pc:grpChg chg="add mod">
          <ac:chgData name="Michal Kováč" userId="c866dcdddd639799" providerId="LiveId" clId="{C8ABB699-2B5E-4438-879F-E99145F90330}" dt="2022-12-19T18:41:26.233" v="7624" actId="12788"/>
          <ac:grpSpMkLst>
            <pc:docMk/>
            <pc:sldMk cId="1748759492" sldId="641"/>
            <ac:grpSpMk id="5" creationId="{C8F8CDDB-2791-C99B-D2C8-EB2BAECD9FF5}"/>
          </ac:grpSpMkLst>
        </pc:grpChg>
        <pc:picChg chg="add mod">
          <ac:chgData name="Michal Kováč" userId="c866dcdddd639799" providerId="LiveId" clId="{C8ABB699-2B5E-4438-879F-E99145F90330}" dt="2022-12-19T18:30:31.457" v="7611" actId="164"/>
          <ac:picMkLst>
            <pc:docMk/>
            <pc:sldMk cId="1748759492" sldId="641"/>
            <ac:picMk id="3" creationId="{E92B9E17-5BBA-17BD-F80E-696960325799}"/>
          </ac:picMkLst>
        </pc:picChg>
        <pc:picChg chg="add del">
          <ac:chgData name="Michal Kováč" userId="c866dcdddd639799" providerId="LiveId" clId="{C8ABB699-2B5E-4438-879F-E99145F90330}" dt="2022-12-19T18:09:02.708" v="7507" actId="478"/>
          <ac:picMkLst>
            <pc:docMk/>
            <pc:sldMk cId="1748759492" sldId="641"/>
            <ac:picMk id="1026" creationId="{7C04FBC1-A4AD-F841-E313-061EAEB772A4}"/>
          </ac:picMkLst>
        </pc:picChg>
        <pc:picChg chg="add del mod">
          <ac:chgData name="Michal Kováč" userId="c866dcdddd639799" providerId="LiveId" clId="{C8ABB699-2B5E-4438-879F-E99145F90330}" dt="2022-12-19T18:30:27.136" v="7610" actId="478"/>
          <ac:picMkLst>
            <pc:docMk/>
            <pc:sldMk cId="1748759492" sldId="641"/>
            <ac:picMk id="1028" creationId="{5C476C93-AE83-8B50-6524-87C7ACAAC08E}"/>
          </ac:picMkLst>
        </pc:picChg>
      </pc:sldChg>
      <pc:sldChg chg="add del">
        <pc:chgData name="Michal Kováč" userId="c866dcdddd639799" providerId="LiveId" clId="{C8ABB699-2B5E-4438-879F-E99145F90330}" dt="2022-12-19T17:03:06.307" v="7288" actId="47"/>
        <pc:sldMkLst>
          <pc:docMk/>
          <pc:sldMk cId="0" sldId="642"/>
        </pc:sldMkLst>
      </pc:sldChg>
      <pc:sldChg chg="addSp modSp new del mod">
        <pc:chgData name="Michal Kováč" userId="c866dcdddd639799" providerId="LiveId" clId="{C8ABB699-2B5E-4438-879F-E99145F90330}" dt="2022-12-17T20:01:35.663" v="6110" actId="47"/>
        <pc:sldMkLst>
          <pc:docMk/>
          <pc:sldMk cId="4028074488" sldId="643"/>
        </pc:sldMkLst>
        <pc:spChg chg="mod">
          <ac:chgData name="Michal Kováč" userId="c866dcdddd639799" providerId="LiveId" clId="{C8ABB699-2B5E-4438-879F-E99145F90330}" dt="2022-12-16T19:37:09.505" v="4531" actId="20577"/>
          <ac:spMkLst>
            <pc:docMk/>
            <pc:sldMk cId="4028074488" sldId="643"/>
            <ac:spMk id="3" creationId="{3AF233B8-0BC5-4FA1-748D-BDFB9B336305}"/>
          </ac:spMkLst>
        </pc:spChg>
        <pc:spChg chg="mod">
          <ac:chgData name="Michal Kováč" userId="c866dcdddd639799" providerId="LiveId" clId="{C8ABB699-2B5E-4438-879F-E99145F90330}" dt="2022-12-16T19:03:23.494" v="4394"/>
          <ac:spMkLst>
            <pc:docMk/>
            <pc:sldMk cId="4028074488" sldId="643"/>
            <ac:spMk id="4" creationId="{D123807C-0D1E-ACA4-B731-682262D7CB0A}"/>
          </ac:spMkLst>
        </pc:spChg>
        <pc:grpChg chg="add mod">
          <ac:chgData name="Michal Kováč" userId="c866dcdddd639799" providerId="LiveId" clId="{C8ABB699-2B5E-4438-879F-E99145F90330}" dt="2022-12-16T19:03:23.494" v="4394"/>
          <ac:grpSpMkLst>
            <pc:docMk/>
            <pc:sldMk cId="4028074488" sldId="643"/>
            <ac:grpSpMk id="2" creationId="{90A2A65B-1A60-DF5A-EF8F-BF35EF024A10}"/>
          </ac:grpSpMkLst>
        </pc:grpChg>
        <pc:picChg chg="add mod">
          <ac:chgData name="Michal Kováč" userId="c866dcdddd639799" providerId="LiveId" clId="{C8ABB699-2B5E-4438-879F-E99145F90330}" dt="2022-12-16T19:39:13.345" v="4535" actId="1076"/>
          <ac:picMkLst>
            <pc:docMk/>
            <pc:sldMk cId="4028074488" sldId="643"/>
            <ac:picMk id="3074" creationId="{342096F3-F3EA-592C-A830-736714714AB9}"/>
          </ac:picMkLst>
        </pc:picChg>
      </pc:sldChg>
      <pc:sldChg chg="addSp delSp modSp new del mod ord">
        <pc:chgData name="Michal Kováč" userId="c866dcdddd639799" providerId="LiveId" clId="{C8ABB699-2B5E-4438-879F-E99145F90330}" dt="2023-01-02T15:26:15.300" v="10337" actId="47"/>
        <pc:sldMkLst>
          <pc:docMk/>
          <pc:sldMk cId="1963700717" sldId="644"/>
        </pc:sldMkLst>
        <pc:spChg chg="add mod">
          <ac:chgData name="Michal Kováč" userId="c866dcdddd639799" providerId="LiveId" clId="{C8ABB699-2B5E-4438-879F-E99145F90330}" dt="2022-12-16T19:13:11.040" v="4465"/>
          <ac:spMkLst>
            <pc:docMk/>
            <pc:sldMk cId="1963700717" sldId="644"/>
            <ac:spMk id="2" creationId="{0E7E8476-8B05-5B08-385F-155F47464457}"/>
          </ac:spMkLst>
        </pc:spChg>
        <pc:spChg chg="add mod ord">
          <ac:chgData name="Michal Kováč" userId="c866dcdddd639799" providerId="LiveId" clId="{C8ABB699-2B5E-4438-879F-E99145F90330}" dt="2023-01-02T14:35:49.223" v="9555" actId="555"/>
          <ac:spMkLst>
            <pc:docMk/>
            <pc:sldMk cId="1963700717" sldId="644"/>
            <ac:spMk id="5" creationId="{1568ACAB-162A-3529-88E2-FC9002A5CC98}"/>
          </ac:spMkLst>
        </pc:spChg>
        <pc:spChg chg="add mod ord">
          <ac:chgData name="Michal Kováč" userId="c866dcdddd639799" providerId="LiveId" clId="{C8ABB699-2B5E-4438-879F-E99145F90330}" dt="2023-01-02T15:23:18.891" v="10246" actId="164"/>
          <ac:spMkLst>
            <pc:docMk/>
            <pc:sldMk cId="1963700717" sldId="644"/>
            <ac:spMk id="6" creationId="{FB57A9CB-FADE-3449-A28D-926D85B01B89}"/>
          </ac:spMkLst>
        </pc:spChg>
        <pc:spChg chg="add mod">
          <ac:chgData name="Michal Kováč" userId="c866dcdddd639799" providerId="LiveId" clId="{C8ABB699-2B5E-4438-879F-E99145F90330}" dt="2023-01-02T14:37:43.531" v="9563" actId="1076"/>
          <ac:spMkLst>
            <pc:docMk/>
            <pc:sldMk cId="1963700717" sldId="644"/>
            <ac:spMk id="7" creationId="{55453D50-60C6-26AC-070D-28FFBE2107CC}"/>
          </ac:spMkLst>
        </pc:spChg>
        <pc:spChg chg="add mod">
          <ac:chgData name="Michal Kováč" userId="c866dcdddd639799" providerId="LiveId" clId="{C8ABB699-2B5E-4438-879F-E99145F90330}" dt="2023-01-02T14:49:14.846" v="9752" actId="555"/>
          <ac:spMkLst>
            <pc:docMk/>
            <pc:sldMk cId="1963700717" sldId="644"/>
            <ac:spMk id="9" creationId="{A96AE89F-23BB-A10A-32DA-41E9091256CB}"/>
          </ac:spMkLst>
        </pc:spChg>
        <pc:spChg chg="add mod">
          <ac:chgData name="Michal Kováč" userId="c866dcdddd639799" providerId="LiveId" clId="{C8ABB699-2B5E-4438-879F-E99145F90330}" dt="2023-01-02T15:23:18.891" v="10246" actId="164"/>
          <ac:spMkLst>
            <pc:docMk/>
            <pc:sldMk cId="1963700717" sldId="644"/>
            <ac:spMk id="10" creationId="{D84980F1-F780-FC3F-9607-2E46EBC3FD39}"/>
          </ac:spMkLst>
        </pc:spChg>
        <pc:spChg chg="add mod">
          <ac:chgData name="Michal Kováč" userId="c866dcdddd639799" providerId="LiveId" clId="{C8ABB699-2B5E-4438-879F-E99145F90330}" dt="2023-01-02T15:23:31.838" v="10249" actId="164"/>
          <ac:spMkLst>
            <pc:docMk/>
            <pc:sldMk cId="1963700717" sldId="644"/>
            <ac:spMk id="12" creationId="{E17BAEAC-FE41-C477-2A51-546CC03DA3E7}"/>
          </ac:spMkLst>
        </pc:spChg>
        <pc:grpChg chg="add mod">
          <ac:chgData name="Michal Kováč" userId="c866dcdddd639799" providerId="LiveId" clId="{C8ABB699-2B5E-4438-879F-E99145F90330}" dt="2023-01-02T15:23:31.838" v="10249" actId="164"/>
          <ac:grpSpMkLst>
            <pc:docMk/>
            <pc:sldMk cId="1963700717" sldId="644"/>
            <ac:grpSpMk id="13" creationId="{D59AF967-9B92-8F98-5BB3-AE5BDF0FAAA7}"/>
          </ac:grpSpMkLst>
        </pc:grpChg>
        <pc:grpChg chg="add mod">
          <ac:chgData name="Michal Kováč" userId="c866dcdddd639799" providerId="LiveId" clId="{C8ABB699-2B5E-4438-879F-E99145F90330}" dt="2023-01-02T15:23:31.838" v="10249" actId="164"/>
          <ac:grpSpMkLst>
            <pc:docMk/>
            <pc:sldMk cId="1963700717" sldId="644"/>
            <ac:grpSpMk id="14" creationId="{8C6CB51C-F3FF-58F3-1B1B-0BA6A3C66381}"/>
          </ac:grpSpMkLst>
        </pc:grpChg>
        <pc:picChg chg="add mod">
          <ac:chgData name="Michal Kováč" userId="c866dcdddd639799" providerId="LiveId" clId="{C8ABB699-2B5E-4438-879F-E99145F90330}" dt="2023-01-02T14:41:58.690" v="9657" actId="29295"/>
          <ac:picMkLst>
            <pc:docMk/>
            <pc:sldMk cId="1963700717" sldId="644"/>
            <ac:picMk id="3" creationId="{AD47D6C7-2856-E020-1145-16950725CDBE}"/>
          </ac:picMkLst>
        </pc:picChg>
        <pc:picChg chg="add del mod">
          <ac:chgData name="Michal Kováč" userId="c866dcdddd639799" providerId="LiveId" clId="{C8ABB699-2B5E-4438-879F-E99145F90330}" dt="2023-01-02T14:19:41.713" v="9489" actId="478"/>
          <ac:picMkLst>
            <pc:docMk/>
            <pc:sldMk cId="1963700717" sldId="644"/>
            <ac:picMk id="4" creationId="{96A1B86D-112E-4C63-42E4-BEDA136FFF21}"/>
          </ac:picMkLst>
        </pc:picChg>
        <pc:picChg chg="add del mod">
          <ac:chgData name="Michal Kováč" userId="c866dcdddd639799" providerId="LiveId" clId="{C8ABB699-2B5E-4438-879F-E99145F90330}" dt="2023-01-02T14:48:08.299" v="9718"/>
          <ac:picMkLst>
            <pc:docMk/>
            <pc:sldMk cId="1963700717" sldId="644"/>
            <ac:picMk id="11" creationId="{49213899-4AAE-6CBD-5519-F8DC6EADF36C}"/>
          </ac:picMkLst>
        </pc:picChg>
      </pc:sldChg>
      <pc:sldChg chg="addSp modSp new del ord">
        <pc:chgData name="Michal Kováč" userId="c866dcdddd639799" providerId="LiveId" clId="{C8ABB699-2B5E-4438-879F-E99145F90330}" dt="2022-12-19T18:19:52.655" v="7538" actId="47"/>
        <pc:sldMkLst>
          <pc:docMk/>
          <pc:sldMk cId="2845665924" sldId="645"/>
        </pc:sldMkLst>
        <pc:spChg chg="add mod">
          <ac:chgData name="Michal Kováč" userId="c866dcdddd639799" providerId="LiveId" clId="{C8ABB699-2B5E-4438-879F-E99145F90330}" dt="2022-12-16T19:26:26.084" v="4502"/>
          <ac:spMkLst>
            <pc:docMk/>
            <pc:sldMk cId="2845665924" sldId="645"/>
            <ac:spMk id="2" creationId="{0990803C-9DDB-1970-96ED-38AC6FDA8F1A}"/>
          </ac:spMkLst>
        </pc:spChg>
        <pc:picChg chg="add mod">
          <ac:chgData name="Michal Kováč" userId="c866dcdddd639799" providerId="LiveId" clId="{C8ABB699-2B5E-4438-879F-E99145F90330}" dt="2022-12-16T19:26:19.555" v="4501" actId="1076"/>
          <ac:picMkLst>
            <pc:docMk/>
            <pc:sldMk cId="2845665924" sldId="645"/>
            <ac:picMk id="2050" creationId="{732EE046-BCBD-6AAB-16D4-EB9EFEAAA02B}"/>
          </ac:picMkLst>
        </pc:picChg>
      </pc:sldChg>
      <pc:sldChg chg="addSp modSp new del">
        <pc:chgData name="Michal Kováč" userId="c866dcdddd639799" providerId="LiveId" clId="{C8ABB699-2B5E-4438-879F-E99145F90330}" dt="2022-12-17T20:17:46.042" v="6165" actId="47"/>
        <pc:sldMkLst>
          <pc:docMk/>
          <pc:sldMk cId="2280521126" sldId="646"/>
        </pc:sldMkLst>
        <pc:spChg chg="add mod">
          <ac:chgData name="Michal Kováč" userId="c866dcdddd639799" providerId="LiveId" clId="{C8ABB699-2B5E-4438-879F-E99145F90330}" dt="2022-12-16T19:28:39.401" v="4504"/>
          <ac:spMkLst>
            <pc:docMk/>
            <pc:sldMk cId="2280521126" sldId="646"/>
            <ac:spMk id="2" creationId="{3C5B28F7-B531-32F9-4A5C-76E087697885}"/>
          </ac:spMkLst>
        </pc:spChg>
      </pc:sldChg>
      <pc:sldChg chg="addSp delSp modSp add del mod ord">
        <pc:chgData name="Michal Kováč" userId="c866dcdddd639799" providerId="LiveId" clId="{C8ABB699-2B5E-4438-879F-E99145F90330}" dt="2023-01-02T14:42:30.934" v="9658" actId="47"/>
        <pc:sldMkLst>
          <pc:docMk/>
          <pc:sldMk cId="2296389505" sldId="647"/>
        </pc:sldMkLst>
        <pc:spChg chg="add del mod">
          <ac:chgData name="Michal Kováč" userId="c866dcdddd639799" providerId="LiveId" clId="{C8ABB699-2B5E-4438-879F-E99145F90330}" dt="2023-01-02T13:24:06.576" v="9468" actId="478"/>
          <ac:spMkLst>
            <pc:docMk/>
            <pc:sldMk cId="2296389505" sldId="647"/>
            <ac:spMk id="3" creationId="{43A1E052-E4E9-FE97-25FD-FB673A29941F}"/>
          </ac:spMkLst>
        </pc:spChg>
        <pc:spChg chg="add mod">
          <ac:chgData name="Michal Kováč" userId="c866dcdddd639799" providerId="LiveId" clId="{C8ABB699-2B5E-4438-879F-E99145F90330}" dt="2023-01-02T13:24:43.772" v="9471" actId="1076"/>
          <ac:spMkLst>
            <pc:docMk/>
            <pc:sldMk cId="2296389505" sldId="647"/>
            <ac:spMk id="4" creationId="{385C6D42-AAD7-5F4B-35D9-552AC18F3D0A}"/>
          </ac:spMkLst>
        </pc:spChg>
        <pc:spChg chg="add del">
          <ac:chgData name="Michal Kováč" userId="c866dcdddd639799" providerId="LiveId" clId="{C8ABB699-2B5E-4438-879F-E99145F90330}" dt="2022-12-19T17:03:49.160" v="7290" actId="11529"/>
          <ac:spMkLst>
            <pc:docMk/>
            <pc:sldMk cId="2296389505" sldId="647"/>
            <ac:spMk id="5" creationId="{3BE31559-1DCB-C1F6-ABDA-F8469046116B}"/>
          </ac:spMkLst>
        </pc:spChg>
        <pc:spChg chg="add mod ord">
          <ac:chgData name="Michal Kováč" userId="c866dcdddd639799" providerId="LiveId" clId="{C8ABB699-2B5E-4438-879F-E99145F90330}" dt="2022-12-19T17:26:13.933" v="7313" actId="14861"/>
          <ac:spMkLst>
            <pc:docMk/>
            <pc:sldMk cId="2296389505" sldId="647"/>
            <ac:spMk id="6" creationId="{2DB62EA5-2160-CE44-6F69-432A3A08E6ED}"/>
          </ac:spMkLst>
        </pc:spChg>
        <pc:spChg chg="add del mod">
          <ac:chgData name="Michal Kováč" userId="c866dcdddd639799" providerId="LiveId" clId="{C8ABB699-2B5E-4438-879F-E99145F90330}" dt="2022-12-19T19:21:07.245" v="7905" actId="478"/>
          <ac:spMkLst>
            <pc:docMk/>
            <pc:sldMk cId="2296389505" sldId="647"/>
            <ac:spMk id="10" creationId="{E0E50DE7-39F0-230F-66B0-02D0770CC37F}"/>
          </ac:spMkLst>
        </pc:spChg>
        <pc:spChg chg="add del mod">
          <ac:chgData name="Michal Kováč" userId="c866dcdddd639799" providerId="LiveId" clId="{C8ABB699-2B5E-4438-879F-E99145F90330}" dt="2022-12-19T17:36:00.071" v="7358" actId="478"/>
          <ac:spMkLst>
            <pc:docMk/>
            <pc:sldMk cId="2296389505" sldId="647"/>
            <ac:spMk id="15" creationId="{8134C72F-719A-2B93-E8B1-F3B57FFB86CF}"/>
          </ac:spMkLst>
        </pc:spChg>
        <pc:spChg chg="add del mod">
          <ac:chgData name="Michal Kováč" userId="c866dcdddd639799" providerId="LiveId" clId="{C8ABB699-2B5E-4438-879F-E99145F90330}" dt="2023-01-02T13:01:57.148" v="9282" actId="478"/>
          <ac:spMkLst>
            <pc:docMk/>
            <pc:sldMk cId="2296389505" sldId="647"/>
            <ac:spMk id="17" creationId="{55049F1B-562E-66DE-EF09-5A3A53ABAA8B}"/>
          </ac:spMkLst>
        </pc:spChg>
        <pc:picChg chg="del mod ord">
          <ac:chgData name="Michal Kováč" userId="c866dcdddd639799" providerId="LiveId" clId="{C8ABB699-2B5E-4438-879F-E99145F90330}" dt="2022-12-19T17:48:38.579" v="7457" actId="478"/>
          <ac:picMkLst>
            <pc:docMk/>
            <pc:sldMk cId="2296389505" sldId="647"/>
            <ac:picMk id="4" creationId="{96A1B86D-112E-4C63-42E4-BEDA136FFF21}"/>
          </ac:picMkLst>
        </pc:picChg>
        <pc:picChg chg="add mod ord">
          <ac:chgData name="Michal Kováč" userId="c866dcdddd639799" providerId="LiveId" clId="{C8ABB699-2B5E-4438-879F-E99145F90330}" dt="2022-12-19T17:51:05.760" v="7476" actId="167"/>
          <ac:picMkLst>
            <pc:docMk/>
            <pc:sldMk cId="2296389505" sldId="647"/>
            <ac:picMk id="16" creationId="{7DB70817-44BA-4A70-9D88-044FAFA3C5FB}"/>
          </ac:picMkLst>
        </pc:picChg>
        <pc:cxnChg chg="add del mod">
          <ac:chgData name="Michal Kováč" userId="c866dcdddd639799" providerId="LiveId" clId="{C8ABB699-2B5E-4438-879F-E99145F90330}" dt="2022-12-19T17:28:23.446" v="7323" actId="478"/>
          <ac:cxnSpMkLst>
            <pc:docMk/>
            <pc:sldMk cId="2296389505" sldId="647"/>
            <ac:cxnSpMk id="7" creationId="{3DF7880E-617A-26CF-7464-5FE4FBA5A51B}"/>
          </ac:cxnSpMkLst>
        </pc:cxnChg>
      </pc:sldChg>
      <pc:sldChg chg="addSp delSp modSp add mod ord">
        <pc:chgData name="Michal Kováč" userId="c866dcdddd639799" providerId="LiveId" clId="{C8ABB699-2B5E-4438-879F-E99145F90330}" dt="2023-01-02T17:18:11.792" v="11960"/>
        <pc:sldMkLst>
          <pc:docMk/>
          <pc:sldMk cId="4167537130" sldId="648"/>
        </pc:sldMkLst>
        <pc:spChg chg="add del mod">
          <ac:chgData name="Michal Kováč" userId="c866dcdddd639799" providerId="LiveId" clId="{C8ABB699-2B5E-4438-879F-E99145F90330}" dt="2022-12-19T17:42:02.512" v="7368" actId="478"/>
          <ac:spMkLst>
            <pc:docMk/>
            <pc:sldMk cId="4167537130" sldId="648"/>
            <ac:spMk id="5" creationId="{4CB18C53-B887-3D16-7A81-29E7BEB31CDF}"/>
          </ac:spMkLst>
        </pc:spChg>
        <pc:spChg chg="add mod">
          <ac:chgData name="Michal Kováč" userId="c866dcdddd639799" providerId="LiveId" clId="{C8ABB699-2B5E-4438-879F-E99145F90330}" dt="2022-12-19T17:41:56.027" v="7366" actId="1076"/>
          <ac:spMkLst>
            <pc:docMk/>
            <pc:sldMk cId="4167537130" sldId="648"/>
            <ac:spMk id="6" creationId="{5C6A01E2-2183-7AB6-7CF1-619A0BCB9561}"/>
          </ac:spMkLst>
        </pc:spChg>
        <pc:spChg chg="add mod">
          <ac:chgData name="Michal Kováč" userId="c866dcdddd639799" providerId="LiveId" clId="{C8ABB699-2B5E-4438-879F-E99145F90330}" dt="2022-12-19T17:46:58.750" v="7456" actId="1076"/>
          <ac:spMkLst>
            <pc:docMk/>
            <pc:sldMk cId="4167537130" sldId="648"/>
            <ac:spMk id="7" creationId="{5DF15A28-FC5C-669E-24EC-FB912257608D}"/>
          </ac:spMkLst>
        </pc:spChg>
        <pc:picChg chg="add del mod">
          <ac:chgData name="Michal Kováč" userId="c866dcdddd639799" providerId="LiveId" clId="{C8ABB699-2B5E-4438-879F-E99145F90330}" dt="2022-12-19T17:40:53.741" v="7361"/>
          <ac:picMkLst>
            <pc:docMk/>
            <pc:sldMk cId="4167537130" sldId="648"/>
            <ac:picMk id="3" creationId="{3016436A-1F50-828A-5A16-5338441B330A}"/>
          </ac:picMkLst>
        </pc:picChg>
        <pc:picChg chg="mod">
          <ac:chgData name="Michal Kováč" userId="c866dcdddd639799" providerId="LiveId" clId="{C8ABB699-2B5E-4438-879F-E99145F90330}" dt="2022-12-19T17:45:36.592" v="7454" actId="29295"/>
          <ac:picMkLst>
            <pc:docMk/>
            <pc:sldMk cId="4167537130" sldId="648"/>
            <ac:picMk id="4" creationId="{96A1B86D-112E-4C63-42E4-BEDA136FFF21}"/>
          </ac:picMkLst>
        </pc:picChg>
      </pc:sldChg>
      <pc:sldChg chg="addSp delSp modSp add mod">
        <pc:chgData name="Michal Kováč" userId="c866dcdddd639799" providerId="LiveId" clId="{C8ABB699-2B5E-4438-879F-E99145F90330}" dt="2022-12-17T19:40:04.389" v="6008" actId="14100"/>
        <pc:sldMkLst>
          <pc:docMk/>
          <pc:sldMk cId="3515449184" sldId="649"/>
        </pc:sldMkLst>
        <pc:spChg chg="mod">
          <ac:chgData name="Michal Kováč" userId="c866dcdddd639799" providerId="LiveId" clId="{C8ABB699-2B5E-4438-879F-E99145F90330}" dt="2022-12-17T19:40:04.389" v="6008" actId="14100"/>
          <ac:spMkLst>
            <pc:docMk/>
            <pc:sldMk cId="3515449184" sldId="649"/>
            <ac:spMk id="5" creationId="{169E1509-E329-4085-9D16-AE819632023A}"/>
          </ac:spMkLst>
        </pc:spChg>
        <pc:grpChg chg="del">
          <ac:chgData name="Michal Kováč" userId="c866dcdddd639799" providerId="LiveId" clId="{C8ABB699-2B5E-4438-879F-E99145F90330}" dt="2022-12-16T19:31:47" v="4511" actId="478"/>
          <ac:grpSpMkLst>
            <pc:docMk/>
            <pc:sldMk cId="3515449184" sldId="649"/>
            <ac:grpSpMk id="6" creationId="{496C0D0A-A95F-41FC-B69D-3A35C49E8537}"/>
          </ac:grpSpMkLst>
        </pc:grpChg>
        <pc:grpChg chg="mod">
          <ac:chgData name="Michal Kováč" userId="c866dcdddd639799" providerId="LiveId" clId="{C8ABB699-2B5E-4438-879F-E99145F90330}" dt="2022-12-17T19:39:19.305" v="6003" actId="1076"/>
          <ac:grpSpMkLst>
            <pc:docMk/>
            <pc:sldMk cId="3515449184" sldId="649"/>
            <ac:grpSpMk id="7" creationId="{D21998A3-2B68-4B9F-BFD9-455E492AA805}"/>
          </ac:grpSpMkLst>
        </pc:grpChg>
        <pc:picChg chg="add mod">
          <ac:chgData name="Michal Kováč" userId="c866dcdddd639799" providerId="LiveId" clId="{C8ABB699-2B5E-4438-879F-E99145F90330}" dt="2022-12-17T19:39:26.403" v="6005" actId="167"/>
          <ac:picMkLst>
            <pc:docMk/>
            <pc:sldMk cId="3515449184" sldId="649"/>
            <ac:picMk id="3" creationId="{01051353-7896-E691-1ED6-E4A3472C94C1}"/>
          </ac:picMkLst>
        </pc:picChg>
        <pc:picChg chg="del">
          <ac:chgData name="Michal Kováč" userId="c866dcdddd639799" providerId="LiveId" clId="{C8ABB699-2B5E-4438-879F-E99145F90330}" dt="2022-12-16T19:31:47" v="4511" actId="478"/>
          <ac:picMkLst>
            <pc:docMk/>
            <pc:sldMk cId="3515449184" sldId="649"/>
            <ac:picMk id="4" creationId="{F17CD447-3E40-40B6-A752-0DB574EB28C0}"/>
          </ac:picMkLst>
        </pc:picChg>
      </pc:sldChg>
      <pc:sldChg chg="addSp delSp modSp new del mod">
        <pc:chgData name="Michal Kováč" userId="c866dcdddd639799" providerId="LiveId" clId="{C8ABB699-2B5E-4438-879F-E99145F90330}" dt="2024-02-13T08:02:49.588" v="13468" actId="47"/>
        <pc:sldMkLst>
          <pc:docMk/>
          <pc:sldMk cId="705202255" sldId="650"/>
        </pc:sldMkLst>
        <pc:spChg chg="del">
          <ac:chgData name="Michal Kováč" userId="c866dcdddd639799" providerId="LiveId" clId="{C8ABB699-2B5E-4438-879F-E99145F90330}" dt="2022-12-16T19:40:34.760" v="4537" actId="478"/>
          <ac:spMkLst>
            <pc:docMk/>
            <pc:sldMk cId="705202255" sldId="650"/>
            <ac:spMk id="2" creationId="{818AFF9F-1A22-FA16-5233-D6211D95B759}"/>
          </ac:spMkLst>
        </pc:spChg>
        <pc:spChg chg="del">
          <ac:chgData name="Michal Kováč" userId="c866dcdddd639799" providerId="LiveId" clId="{C8ABB699-2B5E-4438-879F-E99145F90330}" dt="2022-12-16T19:40:34.760" v="4537" actId="478"/>
          <ac:spMkLst>
            <pc:docMk/>
            <pc:sldMk cId="705202255" sldId="650"/>
            <ac:spMk id="3" creationId="{633479D3-8AB2-0D84-E8E7-C10B654633BC}"/>
          </ac:spMkLst>
        </pc:spChg>
        <pc:spChg chg="add mod">
          <ac:chgData name="Michal Kováč" userId="c866dcdddd639799" providerId="LiveId" clId="{C8ABB699-2B5E-4438-879F-E99145F90330}" dt="2022-12-16T19:40:41.623" v="4538"/>
          <ac:spMkLst>
            <pc:docMk/>
            <pc:sldMk cId="705202255" sldId="650"/>
            <ac:spMk id="4" creationId="{53183D38-1C53-4680-5B7B-AE92437CE724}"/>
          </ac:spMkLst>
        </pc:spChg>
        <pc:spChg chg="add del mod">
          <ac:chgData name="Michal Kováč" userId="c866dcdddd639799" providerId="LiveId" clId="{C8ABB699-2B5E-4438-879F-E99145F90330}" dt="2022-12-17T18:51:46.083" v="5408" actId="478"/>
          <ac:spMkLst>
            <pc:docMk/>
            <pc:sldMk cId="705202255" sldId="650"/>
            <ac:spMk id="7" creationId="{86EA5BFE-9161-BE25-2762-3E3312545F38}"/>
          </ac:spMkLst>
        </pc:spChg>
        <pc:spChg chg="add mod">
          <ac:chgData name="Michal Kováč" userId="c866dcdddd639799" providerId="LiveId" clId="{C8ABB699-2B5E-4438-879F-E99145F90330}" dt="2022-12-17T20:00:47.375" v="6109" actId="1076"/>
          <ac:spMkLst>
            <pc:docMk/>
            <pc:sldMk cId="705202255" sldId="650"/>
            <ac:spMk id="8" creationId="{96F94379-A614-0D28-10AA-9B4705ED01A6}"/>
          </ac:spMkLst>
        </pc:spChg>
        <pc:spChg chg="add mod">
          <ac:chgData name="Michal Kováč" userId="c866dcdddd639799" providerId="LiveId" clId="{C8ABB699-2B5E-4438-879F-E99145F90330}" dt="2022-12-17T20:46:34.467" v="6234" actId="20577"/>
          <ac:spMkLst>
            <pc:docMk/>
            <pc:sldMk cId="705202255" sldId="650"/>
            <ac:spMk id="9" creationId="{477B593E-F6EB-B40F-5997-15CC8D409558}"/>
          </ac:spMkLst>
        </pc:spChg>
        <pc:spChg chg="add del mod topLvl">
          <ac:chgData name="Michal Kováč" userId="c866dcdddd639799" providerId="LiveId" clId="{C8ABB699-2B5E-4438-879F-E99145F90330}" dt="2022-12-17T18:55:12.271" v="5455" actId="478"/>
          <ac:spMkLst>
            <pc:docMk/>
            <pc:sldMk cId="705202255" sldId="650"/>
            <ac:spMk id="13" creationId="{F9B4BEBB-EB84-BB87-76EF-432C03B7DC5D}"/>
          </ac:spMkLst>
        </pc:spChg>
        <pc:spChg chg="add del mod topLvl">
          <ac:chgData name="Michal Kováč" userId="c866dcdddd639799" providerId="LiveId" clId="{C8ABB699-2B5E-4438-879F-E99145F90330}" dt="2022-12-17T18:55:12.271" v="5455" actId="478"/>
          <ac:spMkLst>
            <pc:docMk/>
            <pc:sldMk cId="705202255" sldId="650"/>
            <ac:spMk id="14" creationId="{65F47CB8-A4CF-7C25-5C53-99A36D699BBD}"/>
          </ac:spMkLst>
        </pc:spChg>
        <pc:grpChg chg="add del mod">
          <ac:chgData name="Michal Kováč" userId="c866dcdddd639799" providerId="LiveId" clId="{C8ABB699-2B5E-4438-879F-E99145F90330}" dt="2022-12-17T18:54:52.007" v="5449" actId="165"/>
          <ac:grpSpMkLst>
            <pc:docMk/>
            <pc:sldMk cId="705202255" sldId="650"/>
            <ac:grpSpMk id="16" creationId="{B7A00291-0D80-C4D3-19F4-2A91832AB387}"/>
          </ac:grpSpMkLst>
        </pc:grpChg>
        <pc:grpChg chg="add mod">
          <ac:chgData name="Michal Kováč" userId="c866dcdddd639799" providerId="LiveId" clId="{C8ABB699-2B5E-4438-879F-E99145F90330}" dt="2022-12-17T20:07:09.996" v="6122" actId="1076"/>
          <ac:grpSpMkLst>
            <pc:docMk/>
            <pc:sldMk cId="705202255" sldId="650"/>
            <ac:grpSpMk id="21" creationId="{36D33C6D-C93A-078B-1211-E0124FE428BF}"/>
          </ac:grpSpMkLst>
        </pc:grpChg>
        <pc:picChg chg="add del mod modCrop">
          <ac:chgData name="Michal Kováč" userId="c866dcdddd639799" providerId="LiveId" clId="{C8ABB699-2B5E-4438-879F-E99145F90330}" dt="2022-12-17T18:38:22.693" v="4660" actId="478"/>
          <ac:picMkLst>
            <pc:docMk/>
            <pc:sldMk cId="705202255" sldId="650"/>
            <ac:picMk id="6" creationId="{B4214E9F-7C6B-2E20-1328-7CD4C4E9BA0C}"/>
          </ac:picMkLst>
        </pc:picChg>
        <pc:picChg chg="add del mod">
          <ac:chgData name="Michal Kováč" userId="c866dcdddd639799" providerId="LiveId" clId="{C8ABB699-2B5E-4438-879F-E99145F90330}" dt="2022-12-17T18:52:40.980" v="5411" actId="478"/>
          <ac:picMkLst>
            <pc:docMk/>
            <pc:sldMk cId="705202255" sldId="650"/>
            <ac:picMk id="10" creationId="{5F1D619F-C1D3-CE47-326B-F8DA07D67FA7}"/>
          </ac:picMkLst>
        </pc:picChg>
        <pc:picChg chg="add del mod">
          <ac:chgData name="Michal Kováč" userId="c866dcdddd639799" providerId="LiveId" clId="{C8ABB699-2B5E-4438-879F-E99145F90330}" dt="2022-12-17T18:52:40.980" v="5411" actId="478"/>
          <ac:picMkLst>
            <pc:docMk/>
            <pc:sldMk cId="705202255" sldId="650"/>
            <ac:picMk id="11" creationId="{96431C6C-B2FC-CF08-E7E1-817FE0C369B7}"/>
          </ac:picMkLst>
        </pc:picChg>
        <pc:picChg chg="add del mod topLvl">
          <ac:chgData name="Michal Kováč" userId="c866dcdddd639799" providerId="LiveId" clId="{C8ABB699-2B5E-4438-879F-E99145F90330}" dt="2022-12-17T18:57:11.208" v="5467" actId="478"/>
          <ac:picMkLst>
            <pc:docMk/>
            <pc:sldMk cId="705202255" sldId="650"/>
            <ac:picMk id="12" creationId="{E5F8EDEA-AF26-7F36-E6D7-D98DED9156C7}"/>
          </ac:picMkLst>
        </pc:picChg>
        <pc:picChg chg="add del mod topLvl">
          <ac:chgData name="Michal Kováč" userId="c866dcdddd639799" providerId="LiveId" clId="{C8ABB699-2B5E-4438-879F-E99145F90330}" dt="2022-12-17T18:57:11.208" v="5467" actId="478"/>
          <ac:picMkLst>
            <pc:docMk/>
            <pc:sldMk cId="705202255" sldId="650"/>
            <ac:picMk id="15" creationId="{BD0A1B91-CBFA-BB9A-1C96-125818CF0613}"/>
          </ac:picMkLst>
        </pc:picChg>
        <pc:picChg chg="add del mod">
          <ac:chgData name="Michal Kováč" userId="c866dcdddd639799" providerId="LiveId" clId="{C8ABB699-2B5E-4438-879F-E99145F90330}" dt="2022-12-17T18:56:14.031" v="5463" actId="478"/>
          <ac:picMkLst>
            <pc:docMk/>
            <pc:sldMk cId="705202255" sldId="650"/>
            <ac:picMk id="18" creationId="{A32B5013-EDFC-4393-E1BB-821E9D38AE36}"/>
          </ac:picMkLst>
        </pc:picChg>
        <pc:picChg chg="add del mod">
          <ac:chgData name="Michal Kováč" userId="c866dcdddd639799" providerId="LiveId" clId="{C8ABB699-2B5E-4438-879F-E99145F90330}" dt="2022-12-17T18:57:11.208" v="5467" actId="478"/>
          <ac:picMkLst>
            <pc:docMk/>
            <pc:sldMk cId="705202255" sldId="650"/>
            <ac:picMk id="20" creationId="{3C1EB486-0A9E-A30E-680D-E2B7456432EA}"/>
          </ac:picMkLst>
        </pc:picChg>
        <pc:picChg chg="add del mod">
          <ac:chgData name="Michal Kováč" userId="c866dcdddd639799" providerId="LiveId" clId="{C8ABB699-2B5E-4438-879F-E99145F90330}" dt="2022-12-17T18:55:32.935" v="5459"/>
          <ac:picMkLst>
            <pc:docMk/>
            <pc:sldMk cId="705202255" sldId="650"/>
            <ac:picMk id="4098" creationId="{499709DE-B414-F265-281F-13FB024E192C}"/>
          </ac:picMkLst>
        </pc:picChg>
        <pc:picChg chg="add del mod">
          <ac:chgData name="Michal Kováč" userId="c866dcdddd639799" providerId="LiveId" clId="{C8ABB699-2B5E-4438-879F-E99145F90330}" dt="2022-12-17T20:07:01.958" v="6120" actId="21"/>
          <ac:picMkLst>
            <pc:docMk/>
            <pc:sldMk cId="705202255" sldId="650"/>
            <ac:picMk id="4100" creationId="{6F6C1A32-2AFF-AFDA-44DB-9F2A66D9736B}"/>
          </ac:picMkLst>
        </pc:picChg>
      </pc:sldChg>
      <pc:sldChg chg="new del">
        <pc:chgData name="Michal Kováč" userId="c866dcdddd639799" providerId="LiveId" clId="{C8ABB699-2B5E-4438-879F-E99145F90330}" dt="2022-12-17T20:09:03.265" v="6131" actId="47"/>
        <pc:sldMkLst>
          <pc:docMk/>
          <pc:sldMk cId="891686675" sldId="651"/>
        </pc:sldMkLst>
      </pc:sldChg>
      <pc:sldChg chg="add del ord">
        <pc:chgData name="Michal Kováč" userId="c866dcdddd639799" providerId="LiveId" clId="{C8ABB699-2B5E-4438-879F-E99145F90330}" dt="2022-12-19T19:07:27.199" v="7762" actId="47"/>
        <pc:sldMkLst>
          <pc:docMk/>
          <pc:sldMk cId="1472703169" sldId="652"/>
        </pc:sldMkLst>
      </pc:sldChg>
      <pc:sldChg chg="addSp modSp new del mod">
        <pc:chgData name="Michal Kováč" userId="c866dcdddd639799" providerId="LiveId" clId="{C8ABB699-2B5E-4438-879F-E99145F90330}" dt="2022-12-17T21:32:12.912" v="6413" actId="47"/>
        <pc:sldMkLst>
          <pc:docMk/>
          <pc:sldMk cId="706967681" sldId="653"/>
        </pc:sldMkLst>
        <pc:spChg chg="add mod">
          <ac:chgData name="Michal Kováč" userId="c866dcdddd639799" providerId="LiveId" clId="{C8ABB699-2B5E-4438-879F-E99145F90330}" dt="2022-12-17T19:08:40.840" v="5747" actId="20577"/>
          <ac:spMkLst>
            <pc:docMk/>
            <pc:sldMk cId="706967681" sldId="653"/>
            <ac:spMk id="2" creationId="{36F30A12-7F8C-0BF4-66CD-98ACFB07137C}"/>
          </ac:spMkLst>
        </pc:spChg>
      </pc:sldChg>
      <pc:sldChg chg="new del">
        <pc:chgData name="Michal Kováč" userId="c866dcdddd639799" providerId="LiveId" clId="{C8ABB699-2B5E-4438-879F-E99145F90330}" dt="2022-12-16T19:53:16.925" v="4560" actId="47"/>
        <pc:sldMkLst>
          <pc:docMk/>
          <pc:sldMk cId="3952315041" sldId="653"/>
        </pc:sldMkLst>
      </pc:sldChg>
      <pc:sldChg chg="addSp delSp modSp new del mod ord">
        <pc:chgData name="Michal Kováč" userId="c866dcdddd639799" providerId="LiveId" clId="{C8ABB699-2B5E-4438-879F-E99145F90330}" dt="2022-12-17T20:53:44.220" v="6279" actId="47"/>
        <pc:sldMkLst>
          <pc:docMk/>
          <pc:sldMk cId="2029981304" sldId="654"/>
        </pc:sldMkLst>
        <pc:spChg chg="add del mod">
          <ac:chgData name="Michal Kováč" userId="c866dcdddd639799" providerId="LiveId" clId="{C8ABB699-2B5E-4438-879F-E99145F90330}" dt="2022-12-17T19:22:37.915" v="5785" actId="478"/>
          <ac:spMkLst>
            <pc:docMk/>
            <pc:sldMk cId="2029981304" sldId="654"/>
            <ac:spMk id="2" creationId="{D0FC0D23-E732-A2B6-C8B8-EB4CDE277D76}"/>
          </ac:spMkLst>
        </pc:spChg>
        <pc:spChg chg="add del mod">
          <ac:chgData name="Michal Kováč" userId="c866dcdddd639799" providerId="LiveId" clId="{C8ABB699-2B5E-4438-879F-E99145F90330}" dt="2022-12-17T20:53:13.518" v="6271" actId="21"/>
          <ac:spMkLst>
            <pc:docMk/>
            <pc:sldMk cId="2029981304" sldId="654"/>
            <ac:spMk id="4" creationId="{F8B2CFF4-05F1-12D5-1DC6-288EAA0405FD}"/>
          </ac:spMkLst>
        </pc:spChg>
        <pc:spChg chg="add del mod">
          <ac:chgData name="Michal Kováč" userId="c866dcdddd639799" providerId="LiveId" clId="{C8ABB699-2B5E-4438-879F-E99145F90330}" dt="2022-12-17T20:53:13.518" v="6271" actId="21"/>
          <ac:spMkLst>
            <pc:docMk/>
            <pc:sldMk cId="2029981304" sldId="654"/>
            <ac:spMk id="5" creationId="{B5C9278F-DD74-E6F4-7D9A-470503405ADC}"/>
          </ac:spMkLst>
        </pc:spChg>
        <pc:spChg chg="add del mod">
          <ac:chgData name="Michal Kováč" userId="c866dcdddd639799" providerId="LiveId" clId="{C8ABB699-2B5E-4438-879F-E99145F90330}" dt="2022-12-17T20:53:13.518" v="6271" actId="21"/>
          <ac:spMkLst>
            <pc:docMk/>
            <pc:sldMk cId="2029981304" sldId="654"/>
            <ac:spMk id="6" creationId="{9A4F6968-108B-A8E5-FB04-EF66886320CB}"/>
          </ac:spMkLst>
        </pc:spChg>
        <pc:spChg chg="add del mod">
          <ac:chgData name="Michal Kováč" userId="c866dcdddd639799" providerId="LiveId" clId="{C8ABB699-2B5E-4438-879F-E99145F90330}" dt="2022-12-17T20:53:13.518" v="6271" actId="21"/>
          <ac:spMkLst>
            <pc:docMk/>
            <pc:sldMk cId="2029981304" sldId="654"/>
            <ac:spMk id="7" creationId="{C4ECB2D1-C174-8D46-ADE4-0D92ACCC8818}"/>
          </ac:spMkLst>
        </pc:spChg>
        <pc:spChg chg="add del mod">
          <ac:chgData name="Michal Kováč" userId="c866dcdddd639799" providerId="LiveId" clId="{C8ABB699-2B5E-4438-879F-E99145F90330}" dt="2022-12-17T20:53:13.518" v="6271" actId="21"/>
          <ac:spMkLst>
            <pc:docMk/>
            <pc:sldMk cId="2029981304" sldId="654"/>
            <ac:spMk id="8" creationId="{8F5588CC-582A-5CC9-90F2-FBB96332A96A}"/>
          </ac:spMkLst>
        </pc:spChg>
        <pc:spChg chg="add del mod">
          <ac:chgData name="Michal Kováč" userId="c866dcdddd639799" providerId="LiveId" clId="{C8ABB699-2B5E-4438-879F-E99145F90330}" dt="2022-12-17T20:53:13.518" v="6271" actId="21"/>
          <ac:spMkLst>
            <pc:docMk/>
            <pc:sldMk cId="2029981304" sldId="654"/>
            <ac:spMk id="9" creationId="{0E29F511-E5DF-BE69-449C-C6A142694EBF}"/>
          </ac:spMkLst>
        </pc:spChg>
        <pc:spChg chg="add del mod">
          <ac:chgData name="Michal Kováč" userId="c866dcdddd639799" providerId="LiveId" clId="{C8ABB699-2B5E-4438-879F-E99145F90330}" dt="2022-12-17T20:53:13.518" v="6271" actId="21"/>
          <ac:spMkLst>
            <pc:docMk/>
            <pc:sldMk cId="2029981304" sldId="654"/>
            <ac:spMk id="10" creationId="{B36067D9-9D4B-102E-9648-A60F6C58183D}"/>
          </ac:spMkLst>
        </pc:spChg>
        <pc:spChg chg="add del mod">
          <ac:chgData name="Michal Kováč" userId="c866dcdddd639799" providerId="LiveId" clId="{C8ABB699-2B5E-4438-879F-E99145F90330}" dt="2022-12-17T20:53:13.518" v="6271" actId="21"/>
          <ac:spMkLst>
            <pc:docMk/>
            <pc:sldMk cId="2029981304" sldId="654"/>
            <ac:spMk id="11" creationId="{74A56C94-4209-AA7F-4AB9-52739B12CFEC}"/>
          </ac:spMkLst>
        </pc:spChg>
        <pc:spChg chg="add mod">
          <ac:chgData name="Michal Kováč" userId="c866dcdddd639799" providerId="LiveId" clId="{C8ABB699-2B5E-4438-879F-E99145F90330}" dt="2022-12-17T19:35:22.303" v="5994"/>
          <ac:spMkLst>
            <pc:docMk/>
            <pc:sldMk cId="2029981304" sldId="654"/>
            <ac:spMk id="12" creationId="{6BEC32F5-76A4-2EA8-3AC3-59857282DEC8}"/>
          </ac:spMkLst>
        </pc:spChg>
        <pc:picChg chg="add mod">
          <ac:chgData name="Michal Kováč" userId="c866dcdddd639799" providerId="LiveId" clId="{C8ABB699-2B5E-4438-879F-E99145F90330}" dt="2022-12-17T19:25:21.101" v="5792" actId="1076"/>
          <ac:picMkLst>
            <pc:docMk/>
            <pc:sldMk cId="2029981304" sldId="654"/>
            <ac:picMk id="5122" creationId="{D0D83F53-6C03-8735-E407-97BE666814E4}"/>
          </ac:picMkLst>
        </pc:picChg>
        <pc:picChg chg="add del">
          <ac:chgData name="Michal Kováč" userId="c866dcdddd639799" providerId="LiveId" clId="{C8ABB699-2B5E-4438-879F-E99145F90330}" dt="2022-12-17T19:29:53.254" v="5798"/>
          <ac:picMkLst>
            <pc:docMk/>
            <pc:sldMk cId="2029981304" sldId="654"/>
            <ac:picMk id="5124" creationId="{F078B0F9-2E56-6C61-776F-85B987A62773}"/>
          </ac:picMkLst>
        </pc:picChg>
      </pc:sldChg>
      <pc:sldChg chg="add del">
        <pc:chgData name="Michal Kováč" userId="c866dcdddd639799" providerId="LiveId" clId="{C8ABB699-2B5E-4438-879F-E99145F90330}" dt="2022-12-16T19:53:13.730" v="4559"/>
        <pc:sldMkLst>
          <pc:docMk/>
          <pc:sldMk cId="4136280138" sldId="654"/>
        </pc:sldMkLst>
      </pc:sldChg>
      <pc:sldChg chg="addSp delSp modSp new del mod">
        <pc:chgData name="Michal Kováč" userId="c866dcdddd639799" providerId="LiveId" clId="{C8ABB699-2B5E-4438-879F-E99145F90330}" dt="2022-12-17T19:48:40.907" v="6043" actId="47"/>
        <pc:sldMkLst>
          <pc:docMk/>
          <pc:sldMk cId="694481210" sldId="655"/>
        </pc:sldMkLst>
        <pc:spChg chg="del">
          <ac:chgData name="Michal Kováč" userId="c866dcdddd639799" providerId="LiveId" clId="{C8ABB699-2B5E-4438-879F-E99145F90330}" dt="2022-12-17T19:35:14.612" v="5992" actId="478"/>
          <ac:spMkLst>
            <pc:docMk/>
            <pc:sldMk cId="694481210" sldId="655"/>
            <ac:spMk id="2" creationId="{E486D180-B248-A62E-05AE-5D1A049C5C87}"/>
          </ac:spMkLst>
        </pc:spChg>
        <pc:spChg chg="del">
          <ac:chgData name="Michal Kováč" userId="c866dcdddd639799" providerId="LiveId" clId="{C8ABB699-2B5E-4438-879F-E99145F90330}" dt="2022-12-17T19:35:14.612" v="5992" actId="478"/>
          <ac:spMkLst>
            <pc:docMk/>
            <pc:sldMk cId="694481210" sldId="655"/>
            <ac:spMk id="3" creationId="{087C951D-772F-96EF-B182-CFE1E30D1AAB}"/>
          </ac:spMkLst>
        </pc:spChg>
        <pc:spChg chg="add mod">
          <ac:chgData name="Michal Kováč" userId="c866dcdddd639799" providerId="LiveId" clId="{C8ABB699-2B5E-4438-879F-E99145F90330}" dt="2022-12-17T19:35:20.285" v="5993"/>
          <ac:spMkLst>
            <pc:docMk/>
            <pc:sldMk cId="694481210" sldId="655"/>
            <ac:spMk id="4" creationId="{9F45B8CA-24DA-60AB-07F2-A4EEFED79EA0}"/>
          </ac:spMkLst>
        </pc:spChg>
        <pc:picChg chg="add del mod">
          <ac:chgData name="Michal Kováč" userId="c866dcdddd639799" providerId="LiveId" clId="{C8ABB699-2B5E-4438-879F-E99145F90330}" dt="2022-12-17T19:48:38.474" v="6042" actId="478"/>
          <ac:picMkLst>
            <pc:docMk/>
            <pc:sldMk cId="694481210" sldId="655"/>
            <ac:picMk id="6146" creationId="{87E9E046-6A18-060D-860C-6137CC2FCE9C}"/>
          </ac:picMkLst>
        </pc:picChg>
      </pc:sldChg>
      <pc:sldChg chg="delSp new del mod">
        <pc:chgData name="Michal Kováč" userId="c866dcdddd639799" providerId="LiveId" clId="{C8ABB699-2B5E-4438-879F-E99145F90330}" dt="2022-12-17T19:32:52.789" v="5967" actId="47"/>
        <pc:sldMkLst>
          <pc:docMk/>
          <pc:sldMk cId="4052731286" sldId="655"/>
        </pc:sldMkLst>
        <pc:spChg chg="del">
          <ac:chgData name="Michal Kováč" userId="c866dcdddd639799" providerId="LiveId" clId="{C8ABB699-2B5E-4438-879F-E99145F90330}" dt="2022-12-17T19:23:41.643" v="5790" actId="478"/>
          <ac:spMkLst>
            <pc:docMk/>
            <pc:sldMk cId="4052731286" sldId="655"/>
            <ac:spMk id="2" creationId="{05700A43-B17C-8C87-4F7F-2C605DEA18B4}"/>
          </ac:spMkLst>
        </pc:spChg>
        <pc:spChg chg="del">
          <ac:chgData name="Michal Kováč" userId="c866dcdddd639799" providerId="LiveId" clId="{C8ABB699-2B5E-4438-879F-E99145F90330}" dt="2022-12-17T19:23:41.643" v="5790" actId="478"/>
          <ac:spMkLst>
            <pc:docMk/>
            <pc:sldMk cId="4052731286" sldId="655"/>
            <ac:spMk id="3" creationId="{2C82D727-75D9-07C6-2B56-4C1D6EE18914}"/>
          </ac:spMkLst>
        </pc:spChg>
      </pc:sldChg>
      <pc:sldChg chg="addSp delSp modSp add del mod ord">
        <pc:chgData name="Michal Kováč" userId="c866dcdddd639799" providerId="LiveId" clId="{C8ABB699-2B5E-4438-879F-E99145F90330}" dt="2024-02-13T11:29:05.100" v="13479" actId="47"/>
        <pc:sldMkLst>
          <pc:docMk/>
          <pc:sldMk cId="199384952" sldId="656"/>
        </pc:sldMkLst>
        <pc:spChg chg="del">
          <ac:chgData name="Michal Kováč" userId="c866dcdddd639799" providerId="LiveId" clId="{C8ABB699-2B5E-4438-879F-E99145F90330}" dt="2022-12-17T19:46:32.523" v="6021" actId="478"/>
          <ac:spMkLst>
            <pc:docMk/>
            <pc:sldMk cId="199384952" sldId="656"/>
            <ac:spMk id="11" creationId="{7B04CF6C-3EA1-0138-849A-5CC1752E3943}"/>
          </ac:spMkLst>
        </pc:spChg>
        <pc:spChg chg="del">
          <ac:chgData name="Michal Kováč" userId="c866dcdddd639799" providerId="LiveId" clId="{C8ABB699-2B5E-4438-879F-E99145F90330}" dt="2022-12-17T19:46:35.819" v="6022" actId="478"/>
          <ac:spMkLst>
            <pc:docMk/>
            <pc:sldMk cId="199384952" sldId="656"/>
            <ac:spMk id="28" creationId="{148E437E-6228-6312-EE22-8435775E47C7}"/>
          </ac:spMkLst>
        </pc:spChg>
        <pc:grpChg chg="add del mod">
          <ac:chgData name="Michal Kováč" userId="c866dcdddd639799" providerId="LiveId" clId="{C8ABB699-2B5E-4438-879F-E99145F90330}" dt="2022-12-17T20:41:39.952" v="6217"/>
          <ac:grpSpMkLst>
            <pc:docMk/>
            <pc:sldMk cId="199384952" sldId="656"/>
            <ac:grpSpMk id="4" creationId="{E53B2043-10AC-BC3A-A7F2-0B0D187EBC3F}"/>
          </ac:grpSpMkLst>
        </pc:grpChg>
        <pc:grpChg chg="add del mod">
          <ac:chgData name="Michal Kováč" userId="c866dcdddd639799" providerId="LiveId" clId="{C8ABB699-2B5E-4438-879F-E99145F90330}" dt="2022-12-21T11:12:55.938" v="8029" actId="478"/>
          <ac:grpSpMkLst>
            <pc:docMk/>
            <pc:sldMk cId="199384952" sldId="656"/>
            <ac:grpSpMk id="9" creationId="{C9F709FC-5FC5-5CFA-D10F-CF944ED31BCC}"/>
          </ac:grpSpMkLst>
        </pc:grpChg>
        <pc:grpChg chg="add del mod">
          <ac:chgData name="Michal Kováč" userId="c866dcdddd639799" providerId="LiveId" clId="{C8ABB699-2B5E-4438-879F-E99145F90330}" dt="2022-12-17T19:46:32.523" v="6021" actId="478"/>
          <ac:grpSpMkLst>
            <pc:docMk/>
            <pc:sldMk cId="199384952" sldId="656"/>
            <ac:grpSpMk id="27" creationId="{BE42B5E8-A202-D780-533A-7A5850CACCE4}"/>
          </ac:grpSpMkLst>
        </pc:grpChg>
        <pc:picChg chg="add mod topLvl">
          <ac:chgData name="Michal Kováč" userId="c866dcdddd639799" providerId="LiveId" clId="{C8ABB699-2B5E-4438-879F-E99145F90330}" dt="2022-12-21T11:13:04.403" v="8031" actId="1076"/>
          <ac:picMkLst>
            <pc:docMk/>
            <pc:sldMk cId="199384952" sldId="656"/>
            <ac:picMk id="2" creationId="{D0830851-104B-2296-ECD0-789114B7000D}"/>
          </ac:picMkLst>
        </pc:picChg>
        <pc:picChg chg="mod">
          <ac:chgData name="Michal Kováč" userId="c866dcdddd639799" providerId="LiveId" clId="{C8ABB699-2B5E-4438-879F-E99145F90330}" dt="2022-12-17T20:41:23.286" v="6216"/>
          <ac:picMkLst>
            <pc:docMk/>
            <pc:sldMk cId="199384952" sldId="656"/>
            <ac:picMk id="5" creationId="{FAB6B090-A451-3BAA-1C26-432C323C5986}"/>
          </ac:picMkLst>
        </pc:picChg>
        <pc:picChg chg="mod">
          <ac:chgData name="Michal Kováč" userId="c866dcdddd639799" providerId="LiveId" clId="{C8ABB699-2B5E-4438-879F-E99145F90330}" dt="2022-12-17T20:41:23.286" v="6216"/>
          <ac:picMkLst>
            <pc:docMk/>
            <pc:sldMk cId="199384952" sldId="656"/>
            <ac:picMk id="6" creationId="{C8A06FFA-9702-DCB8-563C-9D998530F3B7}"/>
          </ac:picMkLst>
        </pc:picChg>
        <pc:picChg chg="add del mod topLvl">
          <ac:chgData name="Michal Kováč" userId="c866dcdddd639799" providerId="LiveId" clId="{C8ABB699-2B5E-4438-879F-E99145F90330}" dt="2022-12-21T11:12:55.938" v="8029" actId="478"/>
          <ac:picMkLst>
            <pc:docMk/>
            <pc:sldMk cId="199384952" sldId="656"/>
            <ac:picMk id="8" creationId="{EFB46E22-B1BD-28F1-0BD9-DC30DBC99DB9}"/>
          </ac:picMkLst>
        </pc:picChg>
        <pc:picChg chg="add del mod topLvl">
          <ac:chgData name="Michal Kováč" userId="c866dcdddd639799" providerId="LiveId" clId="{C8ABB699-2B5E-4438-879F-E99145F90330}" dt="2022-12-17T19:46:23.940" v="6020" actId="21"/>
          <ac:picMkLst>
            <pc:docMk/>
            <pc:sldMk cId="199384952" sldId="656"/>
            <ac:picMk id="10" creationId="{C3922278-81F3-756C-8175-936C49E7B1EE}"/>
          </ac:picMkLst>
        </pc:picChg>
        <pc:cxnChg chg="mod topLvl">
          <ac:chgData name="Michal Kováč" userId="c866dcdddd639799" providerId="LiveId" clId="{C8ABB699-2B5E-4438-879F-E99145F90330}" dt="2022-12-17T19:46:19.457" v="6017" actId="165"/>
          <ac:cxnSpMkLst>
            <pc:docMk/>
            <pc:sldMk cId="199384952" sldId="656"/>
            <ac:cxnSpMk id="12" creationId="{160F02B0-EF74-9B11-2904-C2B6A289FDF8}"/>
          </ac:cxnSpMkLst>
        </pc:cxnChg>
        <pc:cxnChg chg="mod topLvl">
          <ac:chgData name="Michal Kováč" userId="c866dcdddd639799" providerId="LiveId" clId="{C8ABB699-2B5E-4438-879F-E99145F90330}" dt="2022-12-17T19:46:19.457" v="6017" actId="165"/>
          <ac:cxnSpMkLst>
            <pc:docMk/>
            <pc:sldMk cId="199384952" sldId="656"/>
            <ac:cxnSpMk id="16" creationId="{7ACEE760-E351-EB0C-1EBF-006C15B07369}"/>
          </ac:cxnSpMkLst>
        </pc:cxnChg>
        <pc:cxnChg chg="mod topLvl">
          <ac:chgData name="Michal Kováč" userId="c866dcdddd639799" providerId="LiveId" clId="{C8ABB699-2B5E-4438-879F-E99145F90330}" dt="2022-12-17T19:46:19.457" v="6017" actId="165"/>
          <ac:cxnSpMkLst>
            <pc:docMk/>
            <pc:sldMk cId="199384952" sldId="656"/>
            <ac:cxnSpMk id="22" creationId="{E381ACB0-D418-98DB-178A-271CD13853CC}"/>
          </ac:cxnSpMkLst>
        </pc:cxnChg>
        <pc:cxnChg chg="mod topLvl">
          <ac:chgData name="Michal Kováč" userId="c866dcdddd639799" providerId="LiveId" clId="{C8ABB699-2B5E-4438-879F-E99145F90330}" dt="2022-12-17T19:46:19.457" v="6017" actId="165"/>
          <ac:cxnSpMkLst>
            <pc:docMk/>
            <pc:sldMk cId="199384952" sldId="656"/>
            <ac:cxnSpMk id="23" creationId="{52850CF3-F4E3-51A1-74FB-FC748118FC2E}"/>
          </ac:cxnSpMkLst>
        </pc:cxnChg>
        <pc:cxnChg chg="mod topLvl">
          <ac:chgData name="Michal Kováč" userId="c866dcdddd639799" providerId="LiveId" clId="{C8ABB699-2B5E-4438-879F-E99145F90330}" dt="2022-12-17T19:46:19.457" v="6017" actId="165"/>
          <ac:cxnSpMkLst>
            <pc:docMk/>
            <pc:sldMk cId="199384952" sldId="656"/>
            <ac:cxnSpMk id="24" creationId="{CE50BE5C-A7DF-9DA1-2D68-BD06C26FA37B}"/>
          </ac:cxnSpMkLst>
        </pc:cxnChg>
        <pc:cxnChg chg="mod topLvl">
          <ac:chgData name="Michal Kováč" userId="c866dcdddd639799" providerId="LiveId" clId="{C8ABB699-2B5E-4438-879F-E99145F90330}" dt="2022-12-17T19:46:19.457" v="6017" actId="165"/>
          <ac:cxnSpMkLst>
            <pc:docMk/>
            <pc:sldMk cId="199384952" sldId="656"/>
            <ac:cxnSpMk id="25" creationId="{3F3B5D76-04F6-F438-43A5-5AE15AADF19C}"/>
          </ac:cxnSpMkLst>
        </pc:cxnChg>
        <pc:cxnChg chg="mod topLvl">
          <ac:chgData name="Michal Kováč" userId="c866dcdddd639799" providerId="LiveId" clId="{C8ABB699-2B5E-4438-879F-E99145F90330}" dt="2022-12-17T19:46:19.457" v="6017" actId="165"/>
          <ac:cxnSpMkLst>
            <pc:docMk/>
            <pc:sldMk cId="199384952" sldId="656"/>
            <ac:cxnSpMk id="26" creationId="{2AA93C55-13EF-D5BA-6C67-CE6F38096D9D}"/>
          </ac:cxnSpMkLst>
        </pc:cxnChg>
      </pc:sldChg>
      <pc:sldChg chg="new del">
        <pc:chgData name="Michal Kováč" userId="c866dcdddd639799" providerId="LiveId" clId="{C8ABB699-2B5E-4438-879F-E99145F90330}" dt="2022-12-17T19:52:03.388" v="6052" actId="47"/>
        <pc:sldMkLst>
          <pc:docMk/>
          <pc:sldMk cId="596416748" sldId="657"/>
        </pc:sldMkLst>
      </pc:sldChg>
      <pc:sldChg chg="modSp add del mod ord">
        <pc:chgData name="Michal Kováč" userId="c866dcdddd639799" providerId="LiveId" clId="{C8ABB699-2B5E-4438-879F-E99145F90330}" dt="2024-02-13T11:38:25.817" v="13782" actId="47"/>
        <pc:sldMkLst>
          <pc:docMk/>
          <pc:sldMk cId="1284152023" sldId="658"/>
        </pc:sldMkLst>
        <pc:spChg chg="mod">
          <ac:chgData name="Michal Kováč" userId="c866dcdddd639799" providerId="LiveId" clId="{C8ABB699-2B5E-4438-879F-E99145F90330}" dt="2022-12-17T19:47:15.992" v="6036" actId="20577"/>
          <ac:spMkLst>
            <pc:docMk/>
            <pc:sldMk cId="1284152023" sldId="658"/>
            <ac:spMk id="3" creationId="{F277EC7A-2C10-4B69-AAF5-CCAEA270AF02}"/>
          </ac:spMkLst>
        </pc:spChg>
        <pc:spChg chg="mod">
          <ac:chgData name="Michal Kováč" userId="c866dcdddd639799" providerId="LiveId" clId="{C8ABB699-2B5E-4438-879F-E99145F90330}" dt="2023-01-02T14:13:04.984" v="9481" actId="122"/>
          <ac:spMkLst>
            <pc:docMk/>
            <pc:sldMk cId="1284152023" sldId="658"/>
            <ac:spMk id="4" creationId="{E5C6E9ED-A2F7-43D5-AD4C-8172BB94DCD3}"/>
          </ac:spMkLst>
        </pc:spChg>
        <pc:grpChg chg="mod">
          <ac:chgData name="Michal Kováč" userId="c866dcdddd639799" providerId="LiveId" clId="{C8ABB699-2B5E-4438-879F-E99145F90330}" dt="2022-12-17T20:28:27.388" v="6178" actId="12789"/>
          <ac:grpSpMkLst>
            <pc:docMk/>
            <pc:sldMk cId="1284152023" sldId="658"/>
            <ac:grpSpMk id="2" creationId="{75A22774-8EC6-4019-AEF4-527EA58B82A5}"/>
          </ac:grpSpMkLst>
        </pc:grpChg>
      </pc:sldChg>
      <pc:sldChg chg="addSp delSp modSp new del mod ord">
        <pc:chgData name="Michal Kováč" userId="c866dcdddd639799" providerId="LiveId" clId="{C8ABB699-2B5E-4438-879F-E99145F90330}" dt="2024-02-13T11:38:25.817" v="13782" actId="47"/>
        <pc:sldMkLst>
          <pc:docMk/>
          <pc:sldMk cId="2828854963" sldId="659"/>
        </pc:sldMkLst>
        <pc:spChg chg="mod">
          <ac:chgData name="Michal Kováč" userId="c866dcdddd639799" providerId="LiveId" clId="{C8ABB699-2B5E-4438-879F-E99145F90330}" dt="2022-12-17T19:55:42.171" v="6064" actId="165"/>
          <ac:spMkLst>
            <pc:docMk/>
            <pc:sldMk cId="2828854963" sldId="659"/>
            <ac:spMk id="6" creationId="{43A6B79B-F264-283F-BA3D-B8AB79ABC388}"/>
          </ac:spMkLst>
        </pc:spChg>
        <pc:spChg chg="mod">
          <ac:chgData name="Michal Kováč" userId="c866dcdddd639799" providerId="LiveId" clId="{C8ABB699-2B5E-4438-879F-E99145F90330}" dt="2022-12-17T19:58:39.384" v="6087" actId="20577"/>
          <ac:spMkLst>
            <pc:docMk/>
            <pc:sldMk cId="2828854963" sldId="659"/>
            <ac:spMk id="7" creationId="{047FD7EB-0BD1-B51B-8088-BCBAB8D490E1}"/>
          </ac:spMkLst>
        </pc:spChg>
        <pc:spChg chg="add mod">
          <ac:chgData name="Michal Kováč" userId="c866dcdddd639799" providerId="LiveId" clId="{C8ABB699-2B5E-4438-879F-E99145F90330}" dt="2022-12-17T19:56:06.365" v="6073"/>
          <ac:spMkLst>
            <pc:docMk/>
            <pc:sldMk cId="2828854963" sldId="659"/>
            <ac:spMk id="10" creationId="{2B68A890-9CFD-C955-73A6-26CCB466B1E5}"/>
          </ac:spMkLst>
        </pc:spChg>
        <pc:spChg chg="add del mod">
          <ac:chgData name="Michal Kováč" userId="c866dcdddd639799" providerId="LiveId" clId="{C8ABB699-2B5E-4438-879F-E99145F90330}" dt="2022-12-19T10:02:56.581" v="6482" actId="478"/>
          <ac:spMkLst>
            <pc:docMk/>
            <pc:sldMk cId="2828854963" sldId="659"/>
            <ac:spMk id="11" creationId="{9EFA1D78-BC4D-08A5-6B5D-601B49EC490B}"/>
          </ac:spMkLst>
        </pc:spChg>
        <pc:spChg chg="add del mod">
          <ac:chgData name="Michal Kováč" userId="c866dcdddd639799" providerId="LiveId" clId="{C8ABB699-2B5E-4438-879F-E99145F90330}" dt="2022-12-19T10:03:06.737" v="6487" actId="478"/>
          <ac:spMkLst>
            <pc:docMk/>
            <pc:sldMk cId="2828854963" sldId="659"/>
            <ac:spMk id="12" creationId="{973714EC-BFFC-AA90-1745-3A5E3B335C61}"/>
          </ac:spMkLst>
        </pc:spChg>
        <pc:spChg chg="add del mod">
          <ac:chgData name="Michal Kováč" userId="c866dcdddd639799" providerId="LiveId" clId="{C8ABB699-2B5E-4438-879F-E99145F90330}" dt="2022-12-19T10:03:00.053" v="6484" actId="478"/>
          <ac:spMkLst>
            <pc:docMk/>
            <pc:sldMk cId="2828854963" sldId="659"/>
            <ac:spMk id="13" creationId="{7CDAF9F4-2A7A-B463-47AC-FC48E7E957FE}"/>
          </ac:spMkLst>
        </pc:spChg>
        <pc:spChg chg="add del mod">
          <ac:chgData name="Michal Kováč" userId="c866dcdddd639799" providerId="LiveId" clId="{C8ABB699-2B5E-4438-879F-E99145F90330}" dt="2022-12-19T10:02:54.127" v="6480" actId="478"/>
          <ac:spMkLst>
            <pc:docMk/>
            <pc:sldMk cId="2828854963" sldId="659"/>
            <ac:spMk id="14" creationId="{B88A7B29-E185-8BC3-142A-75965091BC17}"/>
          </ac:spMkLst>
        </pc:spChg>
        <pc:spChg chg="add del mod">
          <ac:chgData name="Michal Kováč" userId="c866dcdddd639799" providerId="LiveId" clId="{C8ABB699-2B5E-4438-879F-E99145F90330}" dt="2022-12-19T10:02:47.279" v="6477" actId="478"/>
          <ac:spMkLst>
            <pc:docMk/>
            <pc:sldMk cId="2828854963" sldId="659"/>
            <ac:spMk id="15" creationId="{7682AAA0-C764-404B-311F-FEC34D06FDA8}"/>
          </ac:spMkLst>
        </pc:spChg>
        <pc:spChg chg="add del mod">
          <ac:chgData name="Michal Kováč" userId="c866dcdddd639799" providerId="LiveId" clId="{C8ABB699-2B5E-4438-879F-E99145F90330}" dt="2022-12-19T10:03:04.758" v="6486" actId="478"/>
          <ac:spMkLst>
            <pc:docMk/>
            <pc:sldMk cId="2828854963" sldId="659"/>
            <ac:spMk id="16" creationId="{AECE572D-1492-10C6-4CD8-9B582D419CDA}"/>
          </ac:spMkLst>
        </pc:spChg>
        <pc:spChg chg="add del mod">
          <ac:chgData name="Michal Kováč" userId="c866dcdddd639799" providerId="LiveId" clId="{C8ABB699-2B5E-4438-879F-E99145F90330}" dt="2022-12-19T10:03:08.876" v="6488" actId="478"/>
          <ac:spMkLst>
            <pc:docMk/>
            <pc:sldMk cId="2828854963" sldId="659"/>
            <ac:spMk id="17" creationId="{5D38DED8-AA71-7239-05C5-C233EA2F94FA}"/>
          </ac:spMkLst>
        </pc:spChg>
        <pc:spChg chg="add del mod">
          <ac:chgData name="Michal Kováč" userId="c866dcdddd639799" providerId="LiveId" clId="{C8ABB699-2B5E-4438-879F-E99145F90330}" dt="2022-12-19T10:03:02.172" v="6485" actId="478"/>
          <ac:spMkLst>
            <pc:docMk/>
            <pc:sldMk cId="2828854963" sldId="659"/>
            <ac:spMk id="18" creationId="{4DAA722B-EA95-3343-B01E-3BF65AA2125F}"/>
          </ac:spMkLst>
        </pc:spChg>
        <pc:grpChg chg="add del mod">
          <ac:chgData name="Michal Kováč" userId="c866dcdddd639799" providerId="LiveId" clId="{C8ABB699-2B5E-4438-879F-E99145F90330}" dt="2022-12-17T19:55:42.171" v="6064" actId="165"/>
          <ac:grpSpMkLst>
            <pc:docMk/>
            <pc:sldMk cId="2828854963" sldId="659"/>
            <ac:grpSpMk id="2" creationId="{6EF24100-77E4-F35C-F3F2-509D1A4B1188}"/>
          </ac:grpSpMkLst>
        </pc:grpChg>
        <pc:grpChg chg="del mod topLvl">
          <ac:chgData name="Michal Kováč" userId="c866dcdddd639799" providerId="LiveId" clId="{C8ABB699-2B5E-4438-879F-E99145F90330}" dt="2022-12-17T20:06:09.138" v="6115" actId="478"/>
          <ac:grpSpMkLst>
            <pc:docMk/>
            <pc:sldMk cId="2828854963" sldId="659"/>
            <ac:grpSpMk id="3" creationId="{661E5C42-CEAB-7EC7-2007-E7E4D5DEEF96}"/>
          </ac:grpSpMkLst>
        </pc:grpChg>
        <pc:grpChg chg="mod">
          <ac:chgData name="Michal Kováč" userId="c866dcdddd639799" providerId="LiveId" clId="{C8ABB699-2B5E-4438-879F-E99145F90330}" dt="2022-12-17T19:55:42.171" v="6064" actId="165"/>
          <ac:grpSpMkLst>
            <pc:docMk/>
            <pc:sldMk cId="2828854963" sldId="659"/>
            <ac:grpSpMk id="5" creationId="{21EF7BE3-8DEA-4AF5-ED76-AD03E61844AA}"/>
          </ac:grpSpMkLst>
        </pc:grpChg>
        <pc:picChg chg="del mod topLvl">
          <ac:chgData name="Michal Kováč" userId="c866dcdddd639799" providerId="LiveId" clId="{C8ABB699-2B5E-4438-879F-E99145F90330}" dt="2022-12-17T19:55:44.096" v="6065" actId="478"/>
          <ac:picMkLst>
            <pc:docMk/>
            <pc:sldMk cId="2828854963" sldId="659"/>
            <ac:picMk id="4" creationId="{0BEFDE2A-8AE0-8C94-AB7A-DAA3767985CC}"/>
          </ac:picMkLst>
        </pc:picChg>
        <pc:picChg chg="mod">
          <ac:chgData name="Michal Kováč" userId="c866dcdddd639799" providerId="LiveId" clId="{C8ABB699-2B5E-4438-879F-E99145F90330}" dt="2022-12-17T19:55:42.171" v="6064" actId="165"/>
          <ac:picMkLst>
            <pc:docMk/>
            <pc:sldMk cId="2828854963" sldId="659"/>
            <ac:picMk id="8" creationId="{F05B4F13-E8AE-534C-3B8A-56F03C656AE3}"/>
          </ac:picMkLst>
        </pc:picChg>
        <pc:picChg chg="add del mod ord">
          <ac:chgData name="Michal Kováč" userId="c866dcdddd639799" providerId="LiveId" clId="{C8ABB699-2B5E-4438-879F-E99145F90330}" dt="2022-12-19T10:02:52" v="6479" actId="478"/>
          <ac:picMkLst>
            <pc:docMk/>
            <pc:sldMk cId="2828854963" sldId="659"/>
            <ac:picMk id="9" creationId="{58CC78C2-5099-C43B-3C22-B4A7442CE5DA}"/>
          </ac:picMkLst>
        </pc:picChg>
        <pc:cxnChg chg="add del mod">
          <ac:chgData name="Michal Kováč" userId="c866dcdddd639799" providerId="LiveId" clId="{C8ABB699-2B5E-4438-879F-E99145F90330}" dt="2022-12-19T10:02:31.883" v="6474" actId="21"/>
          <ac:cxnSpMkLst>
            <pc:docMk/>
            <pc:sldMk cId="2828854963" sldId="659"/>
            <ac:cxnSpMk id="2" creationId="{C570E79A-5D9F-4F3C-08A8-1562E4A1B0F0}"/>
          </ac:cxnSpMkLst>
        </pc:cxnChg>
      </pc:sldChg>
      <pc:sldChg chg="addSp delSp modSp new del mod ord">
        <pc:chgData name="Michal Kováč" userId="c866dcdddd639799" providerId="LiveId" clId="{C8ABB699-2B5E-4438-879F-E99145F90330}" dt="2022-12-17T20:44:11.139" v="6228" actId="47"/>
        <pc:sldMkLst>
          <pc:docMk/>
          <pc:sldMk cId="2894955939" sldId="660"/>
        </pc:sldMkLst>
        <pc:spChg chg="add mod">
          <ac:chgData name="Michal Kováč" userId="c866dcdddd639799" providerId="LiveId" clId="{C8ABB699-2B5E-4438-879F-E99145F90330}" dt="2022-12-17T19:54:18.937" v="6056"/>
          <ac:spMkLst>
            <pc:docMk/>
            <pc:sldMk cId="2894955939" sldId="660"/>
            <ac:spMk id="2" creationId="{F0BC9421-CB6B-76B5-4715-D3535CE1E88C}"/>
          </ac:spMkLst>
        </pc:spChg>
        <pc:grpChg chg="add del mod">
          <ac:chgData name="Michal Kováč" userId="c866dcdddd639799" providerId="LiveId" clId="{C8ABB699-2B5E-4438-879F-E99145F90330}" dt="2022-12-17T20:42:57.792" v="6227" actId="12789"/>
          <ac:grpSpMkLst>
            <pc:docMk/>
            <pc:sldMk cId="2894955939" sldId="660"/>
            <ac:grpSpMk id="11" creationId="{832F91E3-9B9F-2098-2C61-76B00D002B10}"/>
          </ac:grpSpMkLst>
        </pc:grpChg>
        <pc:picChg chg="add del mod">
          <ac:chgData name="Michal Kováč" userId="c866dcdddd639799" providerId="LiveId" clId="{C8ABB699-2B5E-4438-879F-E99145F90330}" dt="2022-12-17T19:55:48.896" v="6068" actId="21"/>
          <ac:picMkLst>
            <pc:docMk/>
            <pc:sldMk cId="2894955939" sldId="660"/>
            <ac:picMk id="4" creationId="{C47CAD3A-83D9-8824-9FF8-3A16C338D827}"/>
          </ac:picMkLst>
        </pc:picChg>
        <pc:picChg chg="add mod">
          <ac:chgData name="Michal Kováč" userId="c866dcdddd639799" providerId="LiveId" clId="{C8ABB699-2B5E-4438-879F-E99145F90330}" dt="2022-12-17T20:39:25.378" v="6211" actId="164"/>
          <ac:picMkLst>
            <pc:docMk/>
            <pc:sldMk cId="2894955939" sldId="660"/>
            <ac:picMk id="6" creationId="{E28EE70A-70AD-6C2E-5B40-45E5B187EE00}"/>
          </ac:picMkLst>
        </pc:picChg>
        <pc:picChg chg="add mod">
          <ac:chgData name="Michal Kováč" userId="c866dcdddd639799" providerId="LiveId" clId="{C8ABB699-2B5E-4438-879F-E99145F90330}" dt="2022-12-17T20:39:25.378" v="6211" actId="164"/>
          <ac:picMkLst>
            <pc:docMk/>
            <pc:sldMk cId="2894955939" sldId="660"/>
            <ac:picMk id="8" creationId="{A9CDF6D7-9F0F-95CD-8B94-D6108526A0CA}"/>
          </ac:picMkLst>
        </pc:picChg>
        <pc:picChg chg="add del mod">
          <ac:chgData name="Michal Kováč" userId="c866dcdddd639799" providerId="LiveId" clId="{C8ABB699-2B5E-4438-879F-E99145F90330}" dt="2022-12-17T20:37:41.108" v="6203" actId="21"/>
          <ac:picMkLst>
            <pc:docMk/>
            <pc:sldMk cId="2894955939" sldId="660"/>
            <ac:picMk id="10" creationId="{8D0ACA18-F068-5CB1-9C71-B6A2B5E94CF7}"/>
          </ac:picMkLst>
        </pc:picChg>
        <pc:picChg chg="add del">
          <ac:chgData name="Michal Kováč" userId="c866dcdddd639799" providerId="LiveId" clId="{C8ABB699-2B5E-4438-879F-E99145F90330}" dt="2022-12-17T20:34:04.995" v="6190"/>
          <ac:picMkLst>
            <pc:docMk/>
            <pc:sldMk cId="2894955939" sldId="660"/>
            <ac:picMk id="8194" creationId="{FB3B5B33-8B03-AD22-DEDB-468733E0F51B}"/>
          </ac:picMkLst>
        </pc:picChg>
      </pc:sldChg>
      <pc:sldChg chg="modSp add del mod">
        <pc:chgData name="Michal Kováč" userId="c866dcdddd639799" providerId="LiveId" clId="{C8ABB699-2B5E-4438-879F-E99145F90330}" dt="2023-01-02T16:21:50.998" v="11317" actId="47"/>
        <pc:sldMkLst>
          <pc:docMk/>
          <pc:sldMk cId="63191686" sldId="661"/>
        </pc:sldMkLst>
        <pc:spChg chg="mod">
          <ac:chgData name="Michal Kováč" userId="c866dcdddd639799" providerId="LiveId" clId="{C8ABB699-2B5E-4438-879F-E99145F90330}" dt="2023-01-02T16:18:42.002" v="11282" actId="20577"/>
          <ac:spMkLst>
            <pc:docMk/>
            <pc:sldMk cId="63191686" sldId="661"/>
            <ac:spMk id="3" creationId="{F277EC7A-2C10-4B69-AAF5-CCAEA270AF02}"/>
          </ac:spMkLst>
        </pc:spChg>
        <pc:spChg chg="mod">
          <ac:chgData name="Michal Kováč" userId="c866dcdddd639799" providerId="LiveId" clId="{C8ABB699-2B5E-4438-879F-E99145F90330}" dt="2023-01-02T14:12:58.365" v="9480" actId="122"/>
          <ac:spMkLst>
            <pc:docMk/>
            <pc:sldMk cId="63191686" sldId="661"/>
            <ac:spMk id="4" creationId="{E5C6E9ED-A2F7-43D5-AD4C-8172BB94DCD3}"/>
          </ac:spMkLst>
        </pc:spChg>
        <pc:grpChg chg="mod">
          <ac:chgData name="Michal Kováč" userId="c866dcdddd639799" providerId="LiveId" clId="{C8ABB699-2B5E-4438-879F-E99145F90330}" dt="2022-12-17T21:22:35.952" v="6400" actId="12789"/>
          <ac:grpSpMkLst>
            <pc:docMk/>
            <pc:sldMk cId="63191686" sldId="661"/>
            <ac:grpSpMk id="2" creationId="{75A22774-8EC6-4019-AEF4-527EA58B82A5}"/>
          </ac:grpSpMkLst>
        </pc:grpChg>
      </pc:sldChg>
      <pc:sldChg chg="addSp delSp modSp new del mod">
        <pc:chgData name="Michal Kováč" userId="c866dcdddd639799" providerId="LiveId" clId="{C8ABB699-2B5E-4438-879F-E99145F90330}" dt="2022-12-19T09:02:34.076" v="6414" actId="47"/>
        <pc:sldMkLst>
          <pc:docMk/>
          <pc:sldMk cId="920140724" sldId="662"/>
        </pc:sldMkLst>
        <pc:spChg chg="del">
          <ac:chgData name="Michal Kováč" userId="c866dcdddd639799" providerId="LiveId" clId="{C8ABB699-2B5E-4438-879F-E99145F90330}" dt="2022-12-17T20:07:20.369" v="6124" actId="478"/>
          <ac:spMkLst>
            <pc:docMk/>
            <pc:sldMk cId="920140724" sldId="662"/>
            <ac:spMk id="2" creationId="{EAB90A1E-9D84-3E36-6CF7-AB9A04B4E404}"/>
          </ac:spMkLst>
        </pc:spChg>
        <pc:spChg chg="del">
          <ac:chgData name="Michal Kováč" userId="c866dcdddd639799" providerId="LiveId" clId="{C8ABB699-2B5E-4438-879F-E99145F90330}" dt="2022-12-17T20:07:20.369" v="6124" actId="478"/>
          <ac:spMkLst>
            <pc:docMk/>
            <pc:sldMk cId="920140724" sldId="662"/>
            <ac:spMk id="3" creationId="{5C87478F-FB87-CEA8-2F6F-B465877908B6}"/>
          </ac:spMkLst>
        </pc:spChg>
        <pc:spChg chg="add mod">
          <ac:chgData name="Michal Kováč" userId="c866dcdddd639799" providerId="LiveId" clId="{C8ABB699-2B5E-4438-879F-E99145F90330}" dt="2022-12-17T20:07:59.349" v="6130"/>
          <ac:spMkLst>
            <pc:docMk/>
            <pc:sldMk cId="920140724" sldId="662"/>
            <ac:spMk id="5" creationId="{07D3AA3D-332E-BFE0-D985-67A4EEBC330E}"/>
          </ac:spMkLst>
        </pc:spChg>
        <pc:picChg chg="add mod">
          <ac:chgData name="Michal Kováč" userId="c866dcdddd639799" providerId="LiveId" clId="{C8ABB699-2B5E-4438-879F-E99145F90330}" dt="2022-12-17T20:07:49.856" v="6129" actId="12789"/>
          <ac:picMkLst>
            <pc:docMk/>
            <pc:sldMk cId="920140724" sldId="662"/>
            <ac:picMk id="4" creationId="{D9D0C6D1-03ED-031A-BA2B-9CB3167A4C51}"/>
          </ac:picMkLst>
        </pc:picChg>
      </pc:sldChg>
      <pc:sldChg chg="new del">
        <pc:chgData name="Michal Kováč" userId="c866dcdddd639799" providerId="LiveId" clId="{C8ABB699-2B5E-4438-879F-E99145F90330}" dt="2022-12-19T09:53:26.013" v="6457" actId="47"/>
        <pc:sldMkLst>
          <pc:docMk/>
          <pc:sldMk cId="1293129701" sldId="663"/>
        </pc:sldMkLst>
      </pc:sldChg>
      <pc:sldChg chg="addSp modSp new del mod ord">
        <pc:chgData name="Michal Kováč" userId="c866dcdddd639799" providerId="LiveId" clId="{C8ABB699-2B5E-4438-879F-E99145F90330}" dt="2024-02-13T08:03:10.440" v="13469" actId="47"/>
        <pc:sldMkLst>
          <pc:docMk/>
          <pc:sldMk cId="4025205541" sldId="664"/>
        </pc:sldMkLst>
        <pc:spChg chg="add mod">
          <ac:chgData name="Michal Kováč" userId="c866dcdddd639799" providerId="LiveId" clId="{C8ABB699-2B5E-4438-879F-E99145F90330}" dt="2023-01-02T16:14:59.414" v="11236" actId="20577"/>
          <ac:spMkLst>
            <pc:docMk/>
            <pc:sldMk cId="4025205541" sldId="664"/>
            <ac:spMk id="4" creationId="{B155BD99-4513-6E75-DB7F-508C576A129C}"/>
          </ac:spMkLst>
        </pc:spChg>
        <pc:spChg chg="add mod">
          <ac:chgData name="Michal Kováč" userId="c866dcdddd639799" providerId="LiveId" clId="{C8ABB699-2B5E-4438-879F-E99145F90330}" dt="2022-12-17T20:48:48.468" v="6264"/>
          <ac:spMkLst>
            <pc:docMk/>
            <pc:sldMk cId="4025205541" sldId="664"/>
            <ac:spMk id="6" creationId="{52BBDEC9-597D-1081-5A0B-4706DC9CF927}"/>
          </ac:spMkLst>
        </pc:spChg>
        <pc:grpChg chg="add mod">
          <ac:chgData name="Michal Kováč" userId="c866dcdddd639799" providerId="LiveId" clId="{C8ABB699-2B5E-4438-879F-E99145F90330}" dt="2022-12-21T12:04:20.880" v="8700" actId="1076"/>
          <ac:grpSpMkLst>
            <pc:docMk/>
            <pc:sldMk cId="4025205541" sldId="664"/>
            <ac:grpSpMk id="5" creationId="{ECB06B6C-0479-3431-A837-256E94C78A07}"/>
          </ac:grpSpMkLst>
        </pc:grpChg>
        <pc:picChg chg="add mod modCrop">
          <ac:chgData name="Michal Kováč" userId="c866dcdddd639799" providerId="LiveId" clId="{C8ABB699-2B5E-4438-879F-E99145F90330}" dt="2022-12-21T12:04:35.763" v="8701" actId="732"/>
          <ac:picMkLst>
            <pc:docMk/>
            <pc:sldMk cId="4025205541" sldId="664"/>
            <ac:picMk id="2" creationId="{91A19F9F-A630-6D5A-0D0A-D8CC56F81310}"/>
          </ac:picMkLst>
        </pc:picChg>
      </pc:sldChg>
      <pc:sldChg chg="new del">
        <pc:chgData name="Michal Kováč" userId="c866dcdddd639799" providerId="LiveId" clId="{C8ABB699-2B5E-4438-879F-E99145F90330}" dt="2022-12-19T18:51:50.101" v="7649" actId="47"/>
        <pc:sldMkLst>
          <pc:docMk/>
          <pc:sldMk cId="273902212" sldId="665"/>
        </pc:sldMkLst>
      </pc:sldChg>
      <pc:sldChg chg="addSp delSp modSp new mod">
        <pc:chgData name="Michal Kováč" userId="c866dcdddd639799" providerId="LiveId" clId="{C8ABB699-2B5E-4438-879F-E99145F90330}" dt="2022-12-19T19:29:41.088" v="7953" actId="732"/>
        <pc:sldMkLst>
          <pc:docMk/>
          <pc:sldMk cId="1532852100" sldId="665"/>
        </pc:sldMkLst>
        <pc:spChg chg="add mod">
          <ac:chgData name="Michal Kováč" userId="c866dcdddd639799" providerId="LiveId" clId="{C8ABB699-2B5E-4438-879F-E99145F90330}" dt="2022-12-19T19:29:28.321" v="7951" actId="164"/>
          <ac:spMkLst>
            <pc:docMk/>
            <pc:sldMk cId="1532852100" sldId="665"/>
            <ac:spMk id="2" creationId="{73F97722-3A14-9639-1DEE-621EBD5E9E14}"/>
          </ac:spMkLst>
        </pc:spChg>
        <pc:spChg chg="add mod">
          <ac:chgData name="Michal Kováč" userId="c866dcdddd639799" providerId="LiveId" clId="{C8ABB699-2B5E-4438-879F-E99145F90330}" dt="2022-12-19T19:29:28.321" v="7951" actId="164"/>
          <ac:spMkLst>
            <pc:docMk/>
            <pc:sldMk cId="1532852100" sldId="665"/>
            <ac:spMk id="4" creationId="{00772846-05E8-6536-ED5B-614076D58B6F}"/>
          </ac:spMkLst>
        </pc:spChg>
        <pc:spChg chg="add mod">
          <ac:chgData name="Michal Kováč" userId="c866dcdddd639799" providerId="LiveId" clId="{C8ABB699-2B5E-4438-879F-E99145F90330}" dt="2022-12-19T18:56:07.239" v="7748"/>
          <ac:spMkLst>
            <pc:docMk/>
            <pc:sldMk cId="1532852100" sldId="665"/>
            <ac:spMk id="9" creationId="{206A3A59-A72D-1AE3-AC73-26D52817CDA1}"/>
          </ac:spMkLst>
        </pc:spChg>
        <pc:grpChg chg="add mod">
          <ac:chgData name="Michal Kováč" userId="c866dcdddd639799" providerId="LiveId" clId="{C8ABB699-2B5E-4438-879F-E99145F90330}" dt="2022-12-19T19:29:28.321" v="7951" actId="164"/>
          <ac:grpSpMkLst>
            <pc:docMk/>
            <pc:sldMk cId="1532852100" sldId="665"/>
            <ac:grpSpMk id="12" creationId="{2497FA43-12C0-1E88-3D39-4BDAA6AA6F0D}"/>
          </ac:grpSpMkLst>
        </pc:grpChg>
        <pc:picChg chg="add del mod">
          <ac:chgData name="Michal Kováč" userId="c866dcdddd639799" providerId="LiveId" clId="{C8ABB699-2B5E-4438-879F-E99145F90330}" dt="2022-12-19T18:55:12.935" v="7736" actId="478"/>
          <ac:picMkLst>
            <pc:docMk/>
            <pc:sldMk cId="1532852100" sldId="665"/>
            <ac:picMk id="3" creationId="{11675EED-CA6B-5953-4325-F602DD3C245D}"/>
          </ac:picMkLst>
        </pc:picChg>
        <pc:picChg chg="add mod">
          <ac:chgData name="Michal Kováč" userId="c866dcdddd639799" providerId="LiveId" clId="{C8ABB699-2B5E-4438-879F-E99145F90330}" dt="2022-12-19T19:29:28.321" v="7951" actId="164"/>
          <ac:picMkLst>
            <pc:docMk/>
            <pc:sldMk cId="1532852100" sldId="665"/>
            <ac:picMk id="5" creationId="{4FDCB265-8206-4CE2-F714-20877E274E98}"/>
          </ac:picMkLst>
        </pc:picChg>
        <pc:picChg chg="add mod ord">
          <ac:chgData name="Michal Kováč" userId="c866dcdddd639799" providerId="LiveId" clId="{C8ABB699-2B5E-4438-879F-E99145F90330}" dt="2022-12-19T19:29:28.321" v="7951" actId="164"/>
          <ac:picMkLst>
            <pc:docMk/>
            <pc:sldMk cId="1532852100" sldId="665"/>
            <ac:picMk id="7" creationId="{E088634E-1AEC-DEA3-151A-BFF69F941633}"/>
          </ac:picMkLst>
        </pc:picChg>
        <pc:picChg chg="add mod modCrop">
          <ac:chgData name="Michal Kováč" userId="c866dcdddd639799" providerId="LiveId" clId="{C8ABB699-2B5E-4438-879F-E99145F90330}" dt="2022-12-19T19:29:41.088" v="7953" actId="732"/>
          <ac:picMkLst>
            <pc:docMk/>
            <pc:sldMk cId="1532852100" sldId="665"/>
            <ac:picMk id="8" creationId="{B5BDDFA5-1792-D9EE-6856-14209ADB4183}"/>
          </ac:picMkLst>
        </pc:picChg>
        <pc:picChg chg="add del mod">
          <ac:chgData name="Michal Kováč" userId="c866dcdddd639799" providerId="LiveId" clId="{C8ABB699-2B5E-4438-879F-E99145F90330}" dt="2022-12-19T19:24:31.789" v="7917" actId="21"/>
          <ac:picMkLst>
            <pc:docMk/>
            <pc:sldMk cId="1532852100" sldId="665"/>
            <ac:picMk id="11" creationId="{A78F7B71-0721-F2CC-8398-D7F1CF3EDD9E}"/>
          </ac:picMkLst>
        </pc:picChg>
      </pc:sldChg>
      <pc:sldChg chg="addSp delSp modSp new del mod">
        <pc:chgData name="Michal Kováč" userId="c866dcdddd639799" providerId="LiveId" clId="{C8ABB699-2B5E-4438-879F-E99145F90330}" dt="2022-12-19T18:40:10.360" v="7619" actId="47"/>
        <pc:sldMkLst>
          <pc:docMk/>
          <pc:sldMk cId="2007760365" sldId="665"/>
        </pc:sldMkLst>
        <pc:spChg chg="add del mod">
          <ac:chgData name="Michal Kováč" userId="c866dcdddd639799" providerId="LiveId" clId="{C8ABB699-2B5E-4438-879F-E99145F90330}" dt="2022-12-19T18:31:55.241" v="7613" actId="478"/>
          <ac:spMkLst>
            <pc:docMk/>
            <pc:sldMk cId="2007760365" sldId="665"/>
            <ac:spMk id="2" creationId="{055E45BA-0CA3-676D-7934-A62F58CE46FC}"/>
          </ac:spMkLst>
        </pc:spChg>
        <pc:picChg chg="add mod">
          <ac:chgData name="Michal Kováč" userId="c866dcdddd639799" providerId="LiveId" clId="{C8ABB699-2B5E-4438-879F-E99145F90330}" dt="2022-12-19T18:32:20.841" v="7616" actId="1076"/>
          <ac:picMkLst>
            <pc:docMk/>
            <pc:sldMk cId="2007760365" sldId="665"/>
            <ac:picMk id="4098" creationId="{BB6CD6D5-361F-EB91-CCC8-D62807AF0795}"/>
          </ac:picMkLst>
        </pc:picChg>
      </pc:sldChg>
      <pc:sldChg chg="addSp modSp new del">
        <pc:chgData name="Michal Kováč" userId="c866dcdddd639799" providerId="LiveId" clId="{C8ABB699-2B5E-4438-879F-E99145F90330}" dt="2022-12-19T18:29:54.392" v="7608" actId="47"/>
        <pc:sldMkLst>
          <pc:docMk/>
          <pc:sldMk cId="2913223753" sldId="665"/>
        </pc:sldMkLst>
        <pc:picChg chg="add mod">
          <ac:chgData name="Michal Kováč" userId="c866dcdddd639799" providerId="LiveId" clId="{C8ABB699-2B5E-4438-879F-E99145F90330}" dt="2022-12-19T18:19:23.181" v="7537" actId="1076"/>
          <ac:picMkLst>
            <pc:docMk/>
            <pc:sldMk cId="2913223753" sldId="665"/>
            <ac:picMk id="2050" creationId="{3B7CEE31-2DEE-4587-78C1-A17F582BFD86}"/>
          </ac:picMkLst>
        </pc:picChg>
      </pc:sldChg>
      <pc:sldChg chg="new del">
        <pc:chgData name="Michal Kováč" userId="c866dcdddd639799" providerId="LiveId" clId="{C8ABB699-2B5E-4438-879F-E99145F90330}" dt="2022-12-19T18:49:45.002" v="7638" actId="47"/>
        <pc:sldMkLst>
          <pc:docMk/>
          <pc:sldMk cId="4042059241" sldId="665"/>
        </pc:sldMkLst>
      </pc:sldChg>
      <pc:sldChg chg="delSp new del mod">
        <pc:chgData name="Michal Kováč" userId="c866dcdddd639799" providerId="LiveId" clId="{C8ABB699-2B5E-4438-879F-E99145F90330}" dt="2022-12-19T09:02:34.249" v="6415" actId="47"/>
        <pc:sldMkLst>
          <pc:docMk/>
          <pc:sldMk cId="4083052430" sldId="665"/>
        </pc:sldMkLst>
        <pc:spChg chg="del">
          <ac:chgData name="Michal Kováč" userId="c866dcdddd639799" providerId="LiveId" clId="{C8ABB699-2B5E-4438-879F-E99145F90330}" dt="2022-12-17T20:52:27.756" v="6266" actId="478"/>
          <ac:spMkLst>
            <pc:docMk/>
            <pc:sldMk cId="4083052430" sldId="665"/>
            <ac:spMk id="2" creationId="{D7E218EA-D1B2-3F31-23A8-EEBA56BFA99B}"/>
          </ac:spMkLst>
        </pc:spChg>
        <pc:spChg chg="del">
          <ac:chgData name="Michal Kováč" userId="c866dcdddd639799" providerId="LiveId" clId="{C8ABB699-2B5E-4438-879F-E99145F90330}" dt="2022-12-17T20:52:27.756" v="6266" actId="478"/>
          <ac:spMkLst>
            <pc:docMk/>
            <pc:sldMk cId="4083052430" sldId="665"/>
            <ac:spMk id="3" creationId="{C18308D1-5B82-8A4A-A26F-4F14B0FE9777}"/>
          </ac:spMkLst>
        </pc:spChg>
      </pc:sldChg>
      <pc:sldChg chg="new del">
        <pc:chgData name="Michal Kováč" userId="c866dcdddd639799" providerId="LiveId" clId="{C8ABB699-2B5E-4438-879F-E99145F90330}" dt="2022-12-21T11:59:28.431" v="8698" actId="47"/>
        <pc:sldMkLst>
          <pc:docMk/>
          <pc:sldMk cId="453812858" sldId="666"/>
        </pc:sldMkLst>
      </pc:sldChg>
      <pc:sldChg chg="addSp modSp new del">
        <pc:chgData name="Michal Kováč" userId="c866dcdddd639799" providerId="LiveId" clId="{C8ABB699-2B5E-4438-879F-E99145F90330}" dt="2022-12-19T18:29:33.657" v="7607" actId="47"/>
        <pc:sldMkLst>
          <pc:docMk/>
          <pc:sldMk cId="2424410619" sldId="666"/>
        </pc:sldMkLst>
        <pc:spChg chg="mod">
          <ac:chgData name="Michal Kováč" userId="c866dcdddd639799" providerId="LiveId" clId="{C8ABB699-2B5E-4438-879F-E99145F90330}" dt="2022-12-19T18:21:46.683" v="7544"/>
          <ac:spMkLst>
            <pc:docMk/>
            <pc:sldMk cId="2424410619" sldId="666"/>
            <ac:spMk id="4" creationId="{755702E7-EA83-E876-E98E-3C67A1A0D379}"/>
          </ac:spMkLst>
        </pc:spChg>
        <pc:grpChg chg="add mod">
          <ac:chgData name="Michal Kováč" userId="c866dcdddd639799" providerId="LiveId" clId="{C8ABB699-2B5E-4438-879F-E99145F90330}" dt="2022-12-19T18:21:46.683" v="7544"/>
          <ac:grpSpMkLst>
            <pc:docMk/>
            <pc:sldMk cId="2424410619" sldId="666"/>
            <ac:grpSpMk id="2" creationId="{DC570E70-78B9-D1E8-599D-9A9D688E0049}"/>
          </ac:grpSpMkLst>
        </pc:grpChg>
        <pc:picChg chg="mod">
          <ac:chgData name="Michal Kováč" userId="c866dcdddd639799" providerId="LiveId" clId="{C8ABB699-2B5E-4438-879F-E99145F90330}" dt="2022-12-19T18:21:46.683" v="7544"/>
          <ac:picMkLst>
            <pc:docMk/>
            <pc:sldMk cId="2424410619" sldId="666"/>
            <ac:picMk id="3" creationId="{FDB82858-C674-1020-CCA5-98D5C171FFF5}"/>
          </ac:picMkLst>
        </pc:picChg>
        <pc:picChg chg="add mod">
          <ac:chgData name="Michal Kováč" userId="c866dcdddd639799" providerId="LiveId" clId="{C8ABB699-2B5E-4438-879F-E99145F90330}" dt="2022-12-19T18:21:53.523" v="7546" actId="1076"/>
          <ac:picMkLst>
            <pc:docMk/>
            <pc:sldMk cId="2424410619" sldId="666"/>
            <ac:picMk id="3074" creationId="{3D75C0E4-BEEC-24D8-769E-A4513D4DDAAD}"/>
          </ac:picMkLst>
        </pc:picChg>
      </pc:sldChg>
      <pc:sldChg chg="addSp delSp modSp new mod">
        <pc:chgData name="Michal Kováč" userId="c866dcdddd639799" providerId="LiveId" clId="{C8ABB699-2B5E-4438-879F-E99145F90330}" dt="2023-01-03T13:28:54.488" v="13048" actId="20577"/>
        <pc:sldMkLst>
          <pc:docMk/>
          <pc:sldMk cId="1560526373" sldId="667"/>
        </pc:sldMkLst>
        <pc:spChg chg="add mod">
          <ac:chgData name="Michal Kováč" userId="c866dcdddd639799" providerId="LiveId" clId="{C8ABB699-2B5E-4438-879F-E99145F90330}" dt="2023-01-03T10:39:23.907" v="12311" actId="1076"/>
          <ac:spMkLst>
            <pc:docMk/>
            <pc:sldMk cId="1560526373" sldId="667"/>
            <ac:spMk id="2" creationId="{B4BD48BE-00AC-6A2B-7BC1-988325C3752C}"/>
          </ac:spMkLst>
        </pc:spChg>
        <pc:spChg chg="add del mod">
          <ac:chgData name="Michal Kováč" userId="c866dcdddd639799" providerId="LiveId" clId="{C8ABB699-2B5E-4438-879F-E99145F90330}" dt="2023-01-03T10:35:35.522" v="12279" actId="478"/>
          <ac:spMkLst>
            <pc:docMk/>
            <pc:sldMk cId="1560526373" sldId="667"/>
            <ac:spMk id="6" creationId="{1F687684-9BDB-49F4-B3C4-B1AD18711B1A}"/>
          </ac:spMkLst>
        </pc:spChg>
        <pc:spChg chg="add del mod">
          <ac:chgData name="Michal Kováč" userId="c866dcdddd639799" providerId="LiveId" clId="{C8ABB699-2B5E-4438-879F-E99145F90330}" dt="2023-01-03T10:35:32.275" v="12278" actId="478"/>
          <ac:spMkLst>
            <pc:docMk/>
            <pc:sldMk cId="1560526373" sldId="667"/>
            <ac:spMk id="10" creationId="{7669CE0C-A51C-B2C6-31C1-15A782462D85}"/>
          </ac:spMkLst>
        </pc:spChg>
        <pc:spChg chg="add del mod">
          <ac:chgData name="Michal Kováč" userId="c866dcdddd639799" providerId="LiveId" clId="{C8ABB699-2B5E-4438-879F-E99145F90330}" dt="2023-01-03T10:29:05.986" v="12192" actId="478"/>
          <ac:spMkLst>
            <pc:docMk/>
            <pc:sldMk cId="1560526373" sldId="667"/>
            <ac:spMk id="15" creationId="{2C7A7AC6-6BFD-F9F7-222A-E4D140B92AC8}"/>
          </ac:spMkLst>
        </pc:spChg>
        <pc:spChg chg="add del mod">
          <ac:chgData name="Michal Kováč" userId="c866dcdddd639799" providerId="LiveId" clId="{C8ABB699-2B5E-4438-879F-E99145F90330}" dt="2023-01-03T10:31:42.633" v="12222" actId="478"/>
          <ac:spMkLst>
            <pc:docMk/>
            <pc:sldMk cId="1560526373" sldId="667"/>
            <ac:spMk id="18" creationId="{4F1202DC-491C-32FB-732F-F8460F73ACB3}"/>
          </ac:spMkLst>
        </pc:spChg>
        <pc:spChg chg="add mod">
          <ac:chgData name="Michal Kováč" userId="c866dcdddd639799" providerId="LiveId" clId="{C8ABB699-2B5E-4438-879F-E99145F90330}" dt="2023-01-03T10:35:42.563" v="12280" actId="164"/>
          <ac:spMkLst>
            <pc:docMk/>
            <pc:sldMk cId="1560526373" sldId="667"/>
            <ac:spMk id="19" creationId="{B902F039-3733-C56D-2179-D5F626D39DBB}"/>
          </ac:spMkLst>
        </pc:spChg>
        <pc:spChg chg="add mod">
          <ac:chgData name="Michal Kováč" userId="c866dcdddd639799" providerId="LiveId" clId="{C8ABB699-2B5E-4438-879F-E99145F90330}" dt="2023-01-03T11:48:05.876" v="12626" actId="1076"/>
          <ac:spMkLst>
            <pc:docMk/>
            <pc:sldMk cId="1560526373" sldId="667"/>
            <ac:spMk id="21" creationId="{AC573044-B5C9-9BE8-536C-2ECD395D9A6B}"/>
          </ac:spMkLst>
        </pc:spChg>
        <pc:spChg chg="add mod">
          <ac:chgData name="Michal Kováč" userId="c866dcdddd639799" providerId="LiveId" clId="{C8ABB699-2B5E-4438-879F-E99145F90330}" dt="2023-01-03T10:35:42.563" v="12280" actId="164"/>
          <ac:spMkLst>
            <pc:docMk/>
            <pc:sldMk cId="1560526373" sldId="667"/>
            <ac:spMk id="23" creationId="{13099153-B2A0-CD8A-B0C6-12F071AC5C28}"/>
          </ac:spMkLst>
        </pc:spChg>
        <pc:spChg chg="add mod">
          <ac:chgData name="Michal Kováč" userId="c866dcdddd639799" providerId="LiveId" clId="{C8ABB699-2B5E-4438-879F-E99145F90330}" dt="2023-01-03T10:35:42.563" v="12280" actId="164"/>
          <ac:spMkLst>
            <pc:docMk/>
            <pc:sldMk cId="1560526373" sldId="667"/>
            <ac:spMk id="26" creationId="{5A34E180-8912-2FE6-7350-23D867F4780F}"/>
          </ac:spMkLst>
        </pc:spChg>
        <pc:spChg chg="add mod">
          <ac:chgData name="Michal Kováč" userId="c866dcdddd639799" providerId="LiveId" clId="{C8ABB699-2B5E-4438-879F-E99145F90330}" dt="2023-01-03T10:35:42.563" v="12280" actId="164"/>
          <ac:spMkLst>
            <pc:docMk/>
            <pc:sldMk cId="1560526373" sldId="667"/>
            <ac:spMk id="30" creationId="{9632D076-C543-5ADF-C4E0-0325049CCAE7}"/>
          </ac:spMkLst>
        </pc:spChg>
        <pc:spChg chg="add mod">
          <ac:chgData name="Michal Kováč" userId="c866dcdddd639799" providerId="LiveId" clId="{C8ABB699-2B5E-4438-879F-E99145F90330}" dt="2023-01-03T10:35:42.563" v="12280" actId="164"/>
          <ac:spMkLst>
            <pc:docMk/>
            <pc:sldMk cId="1560526373" sldId="667"/>
            <ac:spMk id="32" creationId="{33758064-89A0-B037-AF97-774F2520999E}"/>
          </ac:spMkLst>
        </pc:spChg>
        <pc:spChg chg="add mod">
          <ac:chgData name="Michal Kováč" userId="c866dcdddd639799" providerId="LiveId" clId="{C8ABB699-2B5E-4438-879F-E99145F90330}" dt="2023-01-03T11:58:03.225" v="12749" actId="1076"/>
          <ac:spMkLst>
            <pc:docMk/>
            <pc:sldMk cId="1560526373" sldId="667"/>
            <ac:spMk id="36" creationId="{68787FAD-F327-1BDF-9468-FC0CF3EA58C7}"/>
          </ac:spMkLst>
        </pc:spChg>
        <pc:spChg chg="add mod">
          <ac:chgData name="Michal Kováč" userId="c866dcdddd639799" providerId="LiveId" clId="{C8ABB699-2B5E-4438-879F-E99145F90330}" dt="2023-01-03T11:58:11.233" v="12751" actId="1076"/>
          <ac:spMkLst>
            <pc:docMk/>
            <pc:sldMk cId="1560526373" sldId="667"/>
            <ac:spMk id="40" creationId="{91BF9C33-92C6-32CA-B96E-803E5083E32D}"/>
          </ac:spMkLst>
        </pc:spChg>
        <pc:spChg chg="add mod">
          <ac:chgData name="Michal Kováč" userId="c866dcdddd639799" providerId="LiveId" clId="{C8ABB699-2B5E-4438-879F-E99145F90330}" dt="2023-01-03T10:35:42.563" v="12280" actId="164"/>
          <ac:spMkLst>
            <pc:docMk/>
            <pc:sldMk cId="1560526373" sldId="667"/>
            <ac:spMk id="43" creationId="{4A47288D-C0B8-4DEC-2DAC-448452F867DA}"/>
          </ac:spMkLst>
        </pc:spChg>
        <pc:spChg chg="add mod">
          <ac:chgData name="Michal Kováč" userId="c866dcdddd639799" providerId="LiveId" clId="{C8ABB699-2B5E-4438-879F-E99145F90330}" dt="2023-01-03T12:20:38.771" v="12839" actId="164"/>
          <ac:spMkLst>
            <pc:docMk/>
            <pc:sldMk cId="1560526373" sldId="667"/>
            <ac:spMk id="48" creationId="{D67F162E-93BE-8803-564A-5A89846308D8}"/>
          </ac:spMkLst>
        </pc:spChg>
        <pc:spChg chg="add mod">
          <ac:chgData name="Michal Kováč" userId="c866dcdddd639799" providerId="LiveId" clId="{C8ABB699-2B5E-4438-879F-E99145F90330}" dt="2023-01-03T12:20:38.771" v="12839" actId="164"/>
          <ac:spMkLst>
            <pc:docMk/>
            <pc:sldMk cId="1560526373" sldId="667"/>
            <ac:spMk id="51" creationId="{D4CE64FE-205D-0F8D-90D1-0E8D8DAA59EF}"/>
          </ac:spMkLst>
        </pc:spChg>
        <pc:spChg chg="add mod">
          <ac:chgData name="Michal Kováč" userId="c866dcdddd639799" providerId="LiveId" clId="{C8ABB699-2B5E-4438-879F-E99145F90330}" dt="2023-01-03T12:20:38.771" v="12839" actId="164"/>
          <ac:spMkLst>
            <pc:docMk/>
            <pc:sldMk cId="1560526373" sldId="667"/>
            <ac:spMk id="53" creationId="{09C22BB8-C8D6-7DDC-6D41-AA26DC2566C8}"/>
          </ac:spMkLst>
        </pc:spChg>
        <pc:spChg chg="add mod">
          <ac:chgData name="Michal Kováč" userId="c866dcdddd639799" providerId="LiveId" clId="{C8ABB699-2B5E-4438-879F-E99145F90330}" dt="2023-01-03T12:20:38.771" v="12839" actId="164"/>
          <ac:spMkLst>
            <pc:docMk/>
            <pc:sldMk cId="1560526373" sldId="667"/>
            <ac:spMk id="56" creationId="{9652B290-ACB4-6CCC-4CF1-5C8C93D7D010}"/>
          </ac:spMkLst>
        </pc:spChg>
        <pc:spChg chg="add mod">
          <ac:chgData name="Michal Kováč" userId="c866dcdddd639799" providerId="LiveId" clId="{C8ABB699-2B5E-4438-879F-E99145F90330}" dt="2023-01-03T10:39:32.716" v="12313" actId="20577"/>
          <ac:spMkLst>
            <pc:docMk/>
            <pc:sldMk cId="1560526373" sldId="667"/>
            <ac:spMk id="58" creationId="{63B073CC-958F-171D-91F2-0CEB63857051}"/>
          </ac:spMkLst>
        </pc:spChg>
        <pc:spChg chg="add mod">
          <ac:chgData name="Michal Kováč" userId="c866dcdddd639799" providerId="LiveId" clId="{C8ABB699-2B5E-4438-879F-E99145F90330}" dt="2023-01-03T12:20:38.771" v="12839" actId="164"/>
          <ac:spMkLst>
            <pc:docMk/>
            <pc:sldMk cId="1560526373" sldId="667"/>
            <ac:spMk id="60" creationId="{9CF67E0A-2BD4-8410-3DE5-F9988D3F6A7B}"/>
          </ac:spMkLst>
        </pc:spChg>
        <pc:spChg chg="add mod">
          <ac:chgData name="Michal Kováč" userId="c866dcdddd639799" providerId="LiveId" clId="{C8ABB699-2B5E-4438-879F-E99145F90330}" dt="2023-01-03T11:58:32.767" v="12754" actId="164"/>
          <ac:spMkLst>
            <pc:docMk/>
            <pc:sldMk cId="1560526373" sldId="667"/>
            <ac:spMk id="62" creationId="{C0842130-6AF8-E385-456E-95A345898630}"/>
          </ac:spMkLst>
        </pc:spChg>
        <pc:spChg chg="add mod">
          <ac:chgData name="Michal Kováč" userId="c866dcdddd639799" providerId="LiveId" clId="{C8ABB699-2B5E-4438-879F-E99145F90330}" dt="2023-01-03T11:58:32.767" v="12754" actId="164"/>
          <ac:spMkLst>
            <pc:docMk/>
            <pc:sldMk cId="1560526373" sldId="667"/>
            <ac:spMk id="63" creationId="{F3607896-242C-6824-6314-E919D2F9E5D9}"/>
          </ac:spMkLst>
        </pc:spChg>
        <pc:spChg chg="add mod">
          <ac:chgData name="Michal Kováč" userId="c866dcdddd639799" providerId="LiveId" clId="{C8ABB699-2B5E-4438-879F-E99145F90330}" dt="2023-01-03T11:58:32.767" v="12754" actId="164"/>
          <ac:spMkLst>
            <pc:docMk/>
            <pc:sldMk cId="1560526373" sldId="667"/>
            <ac:spMk id="70" creationId="{8F8BB7AA-A382-9375-A3FB-B2AD7487D6B7}"/>
          </ac:spMkLst>
        </pc:spChg>
        <pc:spChg chg="add mod">
          <ac:chgData name="Michal Kováč" userId="c866dcdddd639799" providerId="LiveId" clId="{C8ABB699-2B5E-4438-879F-E99145F90330}" dt="2023-01-03T11:58:32.767" v="12754" actId="164"/>
          <ac:spMkLst>
            <pc:docMk/>
            <pc:sldMk cId="1560526373" sldId="667"/>
            <ac:spMk id="71" creationId="{E0BB4A3A-6C99-B727-E3C2-23F56E3E2F02}"/>
          </ac:spMkLst>
        </pc:spChg>
        <pc:spChg chg="add mod">
          <ac:chgData name="Michal Kováč" userId="c866dcdddd639799" providerId="LiveId" clId="{C8ABB699-2B5E-4438-879F-E99145F90330}" dt="2023-01-03T11:58:32.767" v="12754" actId="164"/>
          <ac:spMkLst>
            <pc:docMk/>
            <pc:sldMk cId="1560526373" sldId="667"/>
            <ac:spMk id="73" creationId="{1D03EC1E-3DE3-0A22-BFBD-C85CC9023A21}"/>
          </ac:spMkLst>
        </pc:spChg>
        <pc:spChg chg="add mod">
          <ac:chgData name="Michal Kováč" userId="c866dcdddd639799" providerId="LiveId" clId="{C8ABB699-2B5E-4438-879F-E99145F90330}" dt="2023-01-03T11:58:32.767" v="12754" actId="164"/>
          <ac:spMkLst>
            <pc:docMk/>
            <pc:sldMk cId="1560526373" sldId="667"/>
            <ac:spMk id="74" creationId="{96B25F7E-8590-E58C-0D1B-B8FC1A069164}"/>
          </ac:spMkLst>
        </pc:spChg>
        <pc:spChg chg="add mod">
          <ac:chgData name="Michal Kováč" userId="c866dcdddd639799" providerId="LiveId" clId="{C8ABB699-2B5E-4438-879F-E99145F90330}" dt="2023-01-03T12:20:38.771" v="12839" actId="164"/>
          <ac:spMkLst>
            <pc:docMk/>
            <pc:sldMk cId="1560526373" sldId="667"/>
            <ac:spMk id="75" creationId="{6D93B45C-8209-7837-C28C-B2C1F339D182}"/>
          </ac:spMkLst>
        </pc:spChg>
        <pc:spChg chg="add mod">
          <ac:chgData name="Michal Kováč" userId="c866dcdddd639799" providerId="LiveId" clId="{C8ABB699-2B5E-4438-879F-E99145F90330}" dt="2023-01-03T12:20:38.771" v="12839" actId="164"/>
          <ac:spMkLst>
            <pc:docMk/>
            <pc:sldMk cId="1560526373" sldId="667"/>
            <ac:spMk id="76" creationId="{BF79E6A4-AA5C-22EC-4F79-77596A0E917B}"/>
          </ac:spMkLst>
        </pc:spChg>
        <pc:spChg chg="add mod">
          <ac:chgData name="Michal Kováč" userId="c866dcdddd639799" providerId="LiveId" clId="{C8ABB699-2B5E-4438-879F-E99145F90330}" dt="2023-01-03T12:20:38.771" v="12839" actId="164"/>
          <ac:spMkLst>
            <pc:docMk/>
            <pc:sldMk cId="1560526373" sldId="667"/>
            <ac:spMk id="77" creationId="{DACA9211-A083-4DEC-49E1-BD07B2503BC8}"/>
          </ac:spMkLst>
        </pc:spChg>
        <pc:spChg chg="add mod">
          <ac:chgData name="Michal Kováč" userId="c866dcdddd639799" providerId="LiveId" clId="{C8ABB699-2B5E-4438-879F-E99145F90330}" dt="2023-01-03T12:20:38.771" v="12839" actId="164"/>
          <ac:spMkLst>
            <pc:docMk/>
            <pc:sldMk cId="1560526373" sldId="667"/>
            <ac:spMk id="78" creationId="{C6FA1D4F-4503-370C-F2BF-A8F808308F80}"/>
          </ac:spMkLst>
        </pc:spChg>
        <pc:spChg chg="add mod">
          <ac:chgData name="Michal Kováč" userId="c866dcdddd639799" providerId="LiveId" clId="{C8ABB699-2B5E-4438-879F-E99145F90330}" dt="2023-01-03T12:20:38.771" v="12839" actId="164"/>
          <ac:spMkLst>
            <pc:docMk/>
            <pc:sldMk cId="1560526373" sldId="667"/>
            <ac:spMk id="80" creationId="{960168AB-E055-F371-DE54-531913F21AF0}"/>
          </ac:spMkLst>
        </pc:spChg>
        <pc:spChg chg="add mod">
          <ac:chgData name="Michal Kováč" userId="c866dcdddd639799" providerId="LiveId" clId="{C8ABB699-2B5E-4438-879F-E99145F90330}" dt="2023-01-03T12:20:38.771" v="12839" actId="164"/>
          <ac:spMkLst>
            <pc:docMk/>
            <pc:sldMk cId="1560526373" sldId="667"/>
            <ac:spMk id="81" creationId="{3012E1A3-807A-E9DF-618C-591DA59CC2FD}"/>
          </ac:spMkLst>
        </pc:spChg>
        <pc:spChg chg="add mod">
          <ac:chgData name="Michal Kováč" userId="c866dcdddd639799" providerId="LiveId" clId="{C8ABB699-2B5E-4438-879F-E99145F90330}" dt="2023-01-03T12:20:38.771" v="12839" actId="164"/>
          <ac:spMkLst>
            <pc:docMk/>
            <pc:sldMk cId="1560526373" sldId="667"/>
            <ac:spMk id="85" creationId="{32D1D3D8-398F-1EB0-4AC2-5CE56BFA1BF0}"/>
          </ac:spMkLst>
        </pc:spChg>
        <pc:spChg chg="add mod">
          <ac:chgData name="Michal Kováč" userId="c866dcdddd639799" providerId="LiveId" clId="{C8ABB699-2B5E-4438-879F-E99145F90330}" dt="2023-01-03T12:20:38.771" v="12839" actId="164"/>
          <ac:spMkLst>
            <pc:docMk/>
            <pc:sldMk cId="1560526373" sldId="667"/>
            <ac:spMk id="86" creationId="{1C36E0C3-66AE-7DD6-4971-55DE8DF3DBC8}"/>
          </ac:spMkLst>
        </pc:spChg>
        <pc:spChg chg="add mod">
          <ac:chgData name="Michal Kováč" userId="c866dcdddd639799" providerId="LiveId" clId="{C8ABB699-2B5E-4438-879F-E99145F90330}" dt="2023-01-03T13:28:54.488" v="13048" actId="20577"/>
          <ac:spMkLst>
            <pc:docMk/>
            <pc:sldMk cId="1560526373" sldId="667"/>
            <ac:spMk id="88" creationId="{C7BC1597-8304-A898-E8B7-8C77250A192C}"/>
          </ac:spMkLst>
        </pc:spChg>
        <pc:grpChg chg="add mod">
          <ac:chgData name="Michal Kováč" userId="c866dcdddd639799" providerId="LiveId" clId="{C8ABB699-2B5E-4438-879F-E99145F90330}" dt="2023-01-03T11:58:32.767" v="12754" actId="164"/>
          <ac:grpSpMkLst>
            <pc:docMk/>
            <pc:sldMk cId="1560526373" sldId="667"/>
            <ac:grpSpMk id="44" creationId="{68D087A9-B1C5-1ED4-1ECA-FAEAE7DC343A}"/>
          </ac:grpSpMkLst>
        </pc:grpChg>
        <pc:grpChg chg="add mod">
          <ac:chgData name="Michal Kováč" userId="c866dcdddd639799" providerId="LiveId" clId="{C8ABB699-2B5E-4438-879F-E99145F90330}" dt="2023-01-03T12:20:38.771" v="12839" actId="164"/>
          <ac:grpSpMkLst>
            <pc:docMk/>
            <pc:sldMk cId="1560526373" sldId="667"/>
            <ac:grpSpMk id="84" creationId="{C1C61188-6BFF-1A47-27C1-3EC625F83914}"/>
          </ac:grpSpMkLst>
        </pc:grpChg>
        <pc:grpChg chg="add mod">
          <ac:chgData name="Michal Kováč" userId="c866dcdddd639799" providerId="LiveId" clId="{C8ABB699-2B5E-4438-879F-E99145F90330}" dt="2023-01-03T12:20:46.966" v="12840" actId="12789"/>
          <ac:grpSpMkLst>
            <pc:docMk/>
            <pc:sldMk cId="1560526373" sldId="667"/>
            <ac:grpSpMk id="89" creationId="{4D6ADE43-F88D-9D71-E507-2D6B2E6C1904}"/>
          </ac:grpSpMkLst>
        </pc:grpChg>
        <pc:picChg chg="add del mod">
          <ac:chgData name="Michal Kováč" userId="c866dcdddd639799" providerId="LiveId" clId="{C8ABB699-2B5E-4438-879F-E99145F90330}" dt="2023-01-03T10:29:05.986" v="12192" actId="478"/>
          <ac:picMkLst>
            <pc:docMk/>
            <pc:sldMk cId="1560526373" sldId="667"/>
            <ac:picMk id="4" creationId="{63CDA728-2024-5493-BFF2-5F3CD4384CF8}"/>
          </ac:picMkLst>
        </pc:picChg>
        <pc:picChg chg="add mod">
          <ac:chgData name="Michal Kováč" userId="c866dcdddd639799" providerId="LiveId" clId="{C8ABB699-2B5E-4438-879F-E99145F90330}" dt="2023-01-03T10:35:42.563" v="12280" actId="164"/>
          <ac:picMkLst>
            <pc:docMk/>
            <pc:sldMk cId="1560526373" sldId="667"/>
            <ac:picMk id="8" creationId="{E4745165-5987-2CDB-460B-175212D0E897}"/>
          </ac:picMkLst>
        </pc:picChg>
        <pc:picChg chg="add mod">
          <ac:chgData name="Michal Kováč" userId="c866dcdddd639799" providerId="LiveId" clId="{C8ABB699-2B5E-4438-879F-E99145F90330}" dt="2023-01-03T12:20:38.771" v="12839" actId="164"/>
          <ac:picMkLst>
            <pc:docMk/>
            <pc:sldMk cId="1560526373" sldId="667"/>
            <ac:picMk id="46" creationId="{98E992B1-9D9A-5FF1-06B8-621FA30BA8D8}"/>
          </ac:picMkLst>
        </pc:picChg>
        <pc:cxnChg chg="add del mod">
          <ac:chgData name="Michal Kováč" userId="c866dcdddd639799" providerId="LiveId" clId="{C8ABB699-2B5E-4438-879F-E99145F90330}" dt="2023-01-03T10:30:51.516" v="12206" actId="478"/>
          <ac:cxnSpMkLst>
            <pc:docMk/>
            <pc:sldMk cId="1560526373" sldId="667"/>
            <ac:cxnSpMk id="5" creationId="{877C8569-05FE-FB15-173B-831477619816}"/>
          </ac:cxnSpMkLst>
        </pc:cxnChg>
        <pc:cxnChg chg="add del mod">
          <ac:chgData name="Michal Kováč" userId="c866dcdddd639799" providerId="LiveId" clId="{C8ABB699-2B5E-4438-879F-E99145F90330}" dt="2023-01-03T10:29:05.986" v="12192" actId="478"/>
          <ac:cxnSpMkLst>
            <pc:docMk/>
            <pc:sldMk cId="1560526373" sldId="667"/>
            <ac:cxnSpMk id="7" creationId="{28EEF560-E78E-D50D-F5F0-E76B2613CFBA}"/>
          </ac:cxnSpMkLst>
        </pc:cxnChg>
        <pc:cxnChg chg="add mod">
          <ac:chgData name="Michal Kováč" userId="c866dcdddd639799" providerId="LiveId" clId="{C8ABB699-2B5E-4438-879F-E99145F90330}" dt="2023-01-03T10:35:42.563" v="12280" actId="164"/>
          <ac:cxnSpMkLst>
            <pc:docMk/>
            <pc:sldMk cId="1560526373" sldId="667"/>
            <ac:cxnSpMk id="9" creationId="{2750703C-0F80-FD27-BCA1-77C8961D588F}"/>
          </ac:cxnSpMkLst>
        </pc:cxnChg>
        <pc:cxnChg chg="add del mod">
          <ac:chgData name="Michal Kováč" userId="c866dcdddd639799" providerId="LiveId" clId="{C8ABB699-2B5E-4438-879F-E99145F90330}" dt="2023-01-03T10:29:05.986" v="12192" actId="478"/>
          <ac:cxnSpMkLst>
            <pc:docMk/>
            <pc:sldMk cId="1560526373" sldId="667"/>
            <ac:cxnSpMk id="11" creationId="{5390238B-481E-A0F0-6D8E-01962F224D65}"/>
          </ac:cxnSpMkLst>
        </pc:cxnChg>
        <pc:cxnChg chg="add mod">
          <ac:chgData name="Michal Kováč" userId="c866dcdddd639799" providerId="LiveId" clId="{C8ABB699-2B5E-4438-879F-E99145F90330}" dt="2023-01-03T11:48:18.452" v="12629" actId="14100"/>
          <ac:cxnSpMkLst>
            <pc:docMk/>
            <pc:sldMk cId="1560526373" sldId="667"/>
            <ac:cxnSpMk id="13" creationId="{9DDD397E-D7E6-D020-6F86-FD7AA3056F7C}"/>
          </ac:cxnSpMkLst>
        </pc:cxnChg>
        <pc:cxnChg chg="add del mod">
          <ac:chgData name="Michal Kováč" userId="c866dcdddd639799" providerId="LiveId" clId="{C8ABB699-2B5E-4438-879F-E99145F90330}" dt="2023-01-03T10:29:05.986" v="12192" actId="478"/>
          <ac:cxnSpMkLst>
            <pc:docMk/>
            <pc:sldMk cId="1560526373" sldId="667"/>
            <ac:cxnSpMk id="16" creationId="{88357AF4-FEC6-2B26-11F4-0EE8E458B510}"/>
          </ac:cxnSpMkLst>
        </pc:cxnChg>
        <pc:cxnChg chg="add del mod">
          <ac:chgData name="Michal Kováč" userId="c866dcdddd639799" providerId="LiveId" clId="{C8ABB699-2B5E-4438-879F-E99145F90330}" dt="2023-01-03T10:30:54.193" v="12207" actId="478"/>
          <ac:cxnSpMkLst>
            <pc:docMk/>
            <pc:sldMk cId="1560526373" sldId="667"/>
            <ac:cxnSpMk id="20" creationId="{C5151FF3-9CFB-39EB-50C2-DD04E73CB900}"/>
          </ac:cxnSpMkLst>
        </pc:cxnChg>
        <pc:cxnChg chg="add mod">
          <ac:chgData name="Michal Kováč" userId="c866dcdddd639799" providerId="LiveId" clId="{C8ABB699-2B5E-4438-879F-E99145F90330}" dt="2023-01-03T10:35:42.563" v="12280" actId="164"/>
          <ac:cxnSpMkLst>
            <pc:docMk/>
            <pc:sldMk cId="1560526373" sldId="667"/>
            <ac:cxnSpMk id="22" creationId="{A5D244BD-6799-7A00-8D42-995CAED8925A}"/>
          </ac:cxnSpMkLst>
        </pc:cxnChg>
        <pc:cxnChg chg="add mod">
          <ac:chgData name="Michal Kováč" userId="c866dcdddd639799" providerId="LiveId" clId="{C8ABB699-2B5E-4438-879F-E99145F90330}" dt="2023-01-03T10:35:42.563" v="12280" actId="164"/>
          <ac:cxnSpMkLst>
            <pc:docMk/>
            <pc:sldMk cId="1560526373" sldId="667"/>
            <ac:cxnSpMk id="25" creationId="{DA451F36-4B12-FF9F-E2EC-A539CE4D665B}"/>
          </ac:cxnSpMkLst>
        </pc:cxnChg>
        <pc:cxnChg chg="add mod">
          <ac:chgData name="Michal Kováč" userId="c866dcdddd639799" providerId="LiveId" clId="{C8ABB699-2B5E-4438-879F-E99145F90330}" dt="2023-01-03T10:35:42.563" v="12280" actId="164"/>
          <ac:cxnSpMkLst>
            <pc:docMk/>
            <pc:sldMk cId="1560526373" sldId="667"/>
            <ac:cxnSpMk id="28" creationId="{DFBC986C-5DB2-8C4D-D1FC-DA1D1082AFA5}"/>
          </ac:cxnSpMkLst>
        </pc:cxnChg>
        <pc:cxnChg chg="add mod">
          <ac:chgData name="Michal Kováč" userId="c866dcdddd639799" providerId="LiveId" clId="{C8ABB699-2B5E-4438-879F-E99145F90330}" dt="2023-01-03T10:35:42.563" v="12280" actId="164"/>
          <ac:cxnSpMkLst>
            <pc:docMk/>
            <pc:sldMk cId="1560526373" sldId="667"/>
            <ac:cxnSpMk id="31" creationId="{D51D389F-976B-7343-20B0-5333FF31DCA1}"/>
          </ac:cxnSpMkLst>
        </pc:cxnChg>
        <pc:cxnChg chg="add mod">
          <ac:chgData name="Michal Kováč" userId="c866dcdddd639799" providerId="LiveId" clId="{C8ABB699-2B5E-4438-879F-E99145F90330}" dt="2023-01-03T11:57:58.753" v="12748" actId="14100"/>
          <ac:cxnSpMkLst>
            <pc:docMk/>
            <pc:sldMk cId="1560526373" sldId="667"/>
            <ac:cxnSpMk id="34" creationId="{DCE0E40D-8892-51A7-8F5D-47E41CF73248}"/>
          </ac:cxnSpMkLst>
        </pc:cxnChg>
        <pc:cxnChg chg="add mod">
          <ac:chgData name="Michal Kováč" userId="c866dcdddd639799" providerId="LiveId" clId="{C8ABB699-2B5E-4438-879F-E99145F90330}" dt="2023-01-03T11:58:07.769" v="12750" actId="14100"/>
          <ac:cxnSpMkLst>
            <pc:docMk/>
            <pc:sldMk cId="1560526373" sldId="667"/>
            <ac:cxnSpMk id="37" creationId="{042DD629-A45B-9CF3-C00D-B6823E7093DC}"/>
          </ac:cxnSpMkLst>
        </pc:cxnChg>
        <pc:cxnChg chg="add mod">
          <ac:chgData name="Michal Kováč" userId="c866dcdddd639799" providerId="LiveId" clId="{C8ABB699-2B5E-4438-879F-E99145F90330}" dt="2023-01-03T10:35:42.563" v="12280" actId="164"/>
          <ac:cxnSpMkLst>
            <pc:docMk/>
            <pc:sldMk cId="1560526373" sldId="667"/>
            <ac:cxnSpMk id="41" creationId="{7281C715-4C7F-BE79-C3F9-E294EBE2D1DF}"/>
          </ac:cxnSpMkLst>
        </pc:cxnChg>
        <pc:cxnChg chg="add mod">
          <ac:chgData name="Michal Kováč" userId="c866dcdddd639799" providerId="LiveId" clId="{C8ABB699-2B5E-4438-879F-E99145F90330}" dt="2023-01-03T12:20:38.771" v="12839" actId="164"/>
          <ac:cxnSpMkLst>
            <pc:docMk/>
            <pc:sldMk cId="1560526373" sldId="667"/>
            <ac:cxnSpMk id="47" creationId="{3633A8B2-130D-6D4A-1381-D83ECDD471A1}"/>
          </ac:cxnSpMkLst>
        </pc:cxnChg>
        <pc:cxnChg chg="add mod">
          <ac:chgData name="Michal Kováč" userId="c866dcdddd639799" providerId="LiveId" clId="{C8ABB699-2B5E-4438-879F-E99145F90330}" dt="2023-01-03T12:20:38.771" v="12839" actId="164"/>
          <ac:cxnSpMkLst>
            <pc:docMk/>
            <pc:sldMk cId="1560526373" sldId="667"/>
            <ac:cxnSpMk id="50" creationId="{64BEC6FA-40C7-2E94-9E8A-E2DCE346F5D5}"/>
          </ac:cxnSpMkLst>
        </pc:cxnChg>
        <pc:cxnChg chg="add mod">
          <ac:chgData name="Michal Kováč" userId="c866dcdddd639799" providerId="LiveId" clId="{C8ABB699-2B5E-4438-879F-E99145F90330}" dt="2023-01-03T12:20:38.771" v="12839" actId="164"/>
          <ac:cxnSpMkLst>
            <pc:docMk/>
            <pc:sldMk cId="1560526373" sldId="667"/>
            <ac:cxnSpMk id="52" creationId="{D6B77D80-A672-224E-8ABA-5A05B98040DD}"/>
          </ac:cxnSpMkLst>
        </pc:cxnChg>
        <pc:cxnChg chg="add del mod">
          <ac:chgData name="Michal Kováč" userId="c866dcdddd639799" providerId="LiveId" clId="{C8ABB699-2B5E-4438-879F-E99145F90330}" dt="2023-01-03T10:39:05.711" v="12303" actId="478"/>
          <ac:cxnSpMkLst>
            <pc:docMk/>
            <pc:sldMk cId="1560526373" sldId="667"/>
            <ac:cxnSpMk id="54" creationId="{2F1A3FA3-AA5E-BEBC-D86C-6425242A4F66}"/>
          </ac:cxnSpMkLst>
        </pc:cxnChg>
        <pc:cxnChg chg="add mod">
          <ac:chgData name="Michal Kováč" userId="c866dcdddd639799" providerId="LiveId" clId="{C8ABB699-2B5E-4438-879F-E99145F90330}" dt="2023-01-03T12:20:38.771" v="12839" actId="164"/>
          <ac:cxnSpMkLst>
            <pc:docMk/>
            <pc:sldMk cId="1560526373" sldId="667"/>
            <ac:cxnSpMk id="55" creationId="{F72AF9E0-7A98-BBFA-9ACD-474290628470}"/>
          </ac:cxnSpMkLst>
        </pc:cxnChg>
        <pc:cxnChg chg="add mod">
          <ac:chgData name="Michal Kováč" userId="c866dcdddd639799" providerId="LiveId" clId="{C8ABB699-2B5E-4438-879F-E99145F90330}" dt="2023-01-03T12:20:38.771" v="12839" actId="164"/>
          <ac:cxnSpMkLst>
            <pc:docMk/>
            <pc:sldMk cId="1560526373" sldId="667"/>
            <ac:cxnSpMk id="57" creationId="{47DF8791-94A3-4F46-32C8-C0D585677749}"/>
          </ac:cxnSpMkLst>
        </pc:cxnChg>
        <pc:cxnChg chg="add mod">
          <ac:chgData name="Michal Kováč" userId="c866dcdddd639799" providerId="LiveId" clId="{C8ABB699-2B5E-4438-879F-E99145F90330}" dt="2023-01-03T12:20:38.771" v="12839" actId="164"/>
          <ac:cxnSpMkLst>
            <pc:docMk/>
            <pc:sldMk cId="1560526373" sldId="667"/>
            <ac:cxnSpMk id="59" creationId="{EA878A20-2EE4-9BE0-B1E3-2A9CA57C2B57}"/>
          </ac:cxnSpMkLst>
        </pc:cxnChg>
        <pc:cxnChg chg="add mod">
          <ac:chgData name="Michal Kováč" userId="c866dcdddd639799" providerId="LiveId" clId="{C8ABB699-2B5E-4438-879F-E99145F90330}" dt="2023-01-03T11:58:32.767" v="12754" actId="164"/>
          <ac:cxnSpMkLst>
            <pc:docMk/>
            <pc:sldMk cId="1560526373" sldId="667"/>
            <ac:cxnSpMk id="64" creationId="{C9CBFB48-DBD7-65B5-3E91-47ABD48E346F}"/>
          </ac:cxnSpMkLst>
        </pc:cxnChg>
        <pc:cxnChg chg="add mod">
          <ac:chgData name="Michal Kováč" userId="c866dcdddd639799" providerId="LiveId" clId="{C8ABB699-2B5E-4438-879F-E99145F90330}" dt="2023-01-03T11:58:32.767" v="12754" actId="164"/>
          <ac:cxnSpMkLst>
            <pc:docMk/>
            <pc:sldMk cId="1560526373" sldId="667"/>
            <ac:cxnSpMk id="67" creationId="{9DF4EF2E-95E0-C4D7-70F2-F7B63C163602}"/>
          </ac:cxnSpMkLst>
        </pc:cxnChg>
        <pc:cxnChg chg="add mod">
          <ac:chgData name="Michal Kováč" userId="c866dcdddd639799" providerId="LiveId" clId="{C8ABB699-2B5E-4438-879F-E99145F90330}" dt="2023-01-03T12:20:38.771" v="12839" actId="164"/>
          <ac:cxnSpMkLst>
            <pc:docMk/>
            <pc:sldMk cId="1560526373" sldId="667"/>
            <ac:cxnSpMk id="79" creationId="{319D3805-FCC9-0A03-5890-CBA0982548E0}"/>
          </ac:cxnSpMkLst>
        </pc:cxnChg>
      </pc:sldChg>
      <pc:sldChg chg="addSp delSp modSp add mod ord">
        <pc:chgData name="Michal Kováč" userId="c866dcdddd639799" providerId="LiveId" clId="{C8ABB699-2B5E-4438-879F-E99145F90330}" dt="2023-01-03T11:15:25.385" v="12384"/>
        <pc:sldMkLst>
          <pc:docMk/>
          <pc:sldMk cId="3509084880" sldId="668"/>
        </pc:sldMkLst>
        <pc:spChg chg="add del mod">
          <ac:chgData name="Michal Kováč" userId="c866dcdddd639799" providerId="LiveId" clId="{C8ABB699-2B5E-4438-879F-E99145F90330}" dt="2022-12-19T19:08:10.768" v="7766" actId="478"/>
          <ac:spMkLst>
            <pc:docMk/>
            <pc:sldMk cId="3509084880" sldId="668"/>
            <ac:spMk id="3" creationId="{A212390F-352A-F1DF-502C-A9031F972CDB}"/>
          </ac:spMkLst>
        </pc:spChg>
        <pc:spChg chg="add mod">
          <ac:chgData name="Michal Kováč" userId="c866dcdddd639799" providerId="LiveId" clId="{C8ABB699-2B5E-4438-879F-E99145F90330}" dt="2022-12-21T11:33:14.943" v="8675" actId="14100"/>
          <ac:spMkLst>
            <pc:docMk/>
            <pc:sldMk cId="3509084880" sldId="668"/>
            <ac:spMk id="5" creationId="{3593F3CA-24DE-34C4-A01F-FA16B7ED0DED}"/>
          </ac:spMkLst>
        </pc:spChg>
        <pc:spChg chg="add mod">
          <ac:chgData name="Michal Kováč" userId="c866dcdddd639799" providerId="LiveId" clId="{C8ABB699-2B5E-4438-879F-E99145F90330}" dt="2022-12-19T19:09:54.529" v="7781" actId="1076"/>
          <ac:spMkLst>
            <pc:docMk/>
            <pc:sldMk cId="3509084880" sldId="668"/>
            <ac:spMk id="8" creationId="{76E17339-C122-1A09-74AA-E45525AA90F4}"/>
          </ac:spMkLst>
        </pc:spChg>
        <pc:picChg chg="mod">
          <ac:chgData name="Michal Kováč" userId="c866dcdddd639799" providerId="LiveId" clId="{C8ABB699-2B5E-4438-879F-E99145F90330}" dt="2022-12-19T19:08:42.552" v="7772" actId="1076"/>
          <ac:picMkLst>
            <pc:docMk/>
            <pc:sldMk cId="3509084880" sldId="668"/>
            <ac:picMk id="4" creationId="{96A1B86D-112E-4C63-42E4-BEDA136FFF21}"/>
          </ac:picMkLst>
        </pc:picChg>
      </pc:sldChg>
      <pc:sldChg chg="new del">
        <pc:chgData name="Michal Kováč" userId="c866dcdddd639799" providerId="LiveId" clId="{C8ABB699-2B5E-4438-879F-E99145F90330}" dt="2022-12-19T19:19:26.858" v="7899" actId="47"/>
        <pc:sldMkLst>
          <pc:docMk/>
          <pc:sldMk cId="1258652818" sldId="669"/>
        </pc:sldMkLst>
      </pc:sldChg>
      <pc:sldChg chg="addSp delSp modSp new mod ord">
        <pc:chgData name="Michal Kováč" userId="c866dcdddd639799" providerId="LiveId" clId="{C8ABB699-2B5E-4438-879F-E99145F90330}" dt="2023-01-03T10:40:11.152" v="12317"/>
        <pc:sldMkLst>
          <pc:docMk/>
          <pc:sldMk cId="1604367736" sldId="669"/>
        </pc:sldMkLst>
        <pc:spChg chg="add mod">
          <ac:chgData name="Michal Kováč" userId="c866dcdddd639799" providerId="LiveId" clId="{C8ABB699-2B5E-4438-879F-E99145F90330}" dt="2022-12-19T19:28:06.955" v="7934"/>
          <ac:spMkLst>
            <pc:docMk/>
            <pc:sldMk cId="1604367736" sldId="669"/>
            <ac:spMk id="2" creationId="{90589AC7-09B1-8310-129F-0C7DB48E55ED}"/>
          </ac:spMkLst>
        </pc:spChg>
        <pc:spChg chg="add del mod">
          <ac:chgData name="Michal Kováč" userId="c866dcdddd639799" providerId="LiveId" clId="{C8ABB699-2B5E-4438-879F-E99145F90330}" dt="2023-01-03T09:55:28.667" v="12028"/>
          <ac:spMkLst>
            <pc:docMk/>
            <pc:sldMk cId="1604367736" sldId="669"/>
            <ac:spMk id="4" creationId="{96CAA8F8-3602-72D8-98B1-B77D31BEA635}"/>
          </ac:spMkLst>
        </pc:spChg>
        <pc:spChg chg="mod">
          <ac:chgData name="Michal Kováč" userId="c866dcdddd639799" providerId="LiveId" clId="{C8ABB699-2B5E-4438-879F-E99145F90330}" dt="2023-01-03T10:01:18.716" v="12081" actId="20577"/>
          <ac:spMkLst>
            <pc:docMk/>
            <pc:sldMk cId="1604367736" sldId="669"/>
            <ac:spMk id="7" creationId="{F72D638F-3C9F-1F72-CB49-DCBAA84A74CD}"/>
          </ac:spMkLst>
        </pc:spChg>
        <pc:spChg chg="mod">
          <ac:chgData name="Michal Kováč" userId="c866dcdddd639799" providerId="LiveId" clId="{C8ABB699-2B5E-4438-879F-E99145F90330}" dt="2023-01-03T09:56:20.012" v="12066" actId="6549"/>
          <ac:spMkLst>
            <pc:docMk/>
            <pc:sldMk cId="1604367736" sldId="669"/>
            <ac:spMk id="8" creationId="{8A4E472A-1763-7CA9-ADBD-2929556C157B}"/>
          </ac:spMkLst>
        </pc:spChg>
        <pc:spChg chg="add del">
          <ac:chgData name="Michal Kováč" userId="c866dcdddd639799" providerId="LiveId" clId="{C8ABB699-2B5E-4438-879F-E99145F90330}" dt="2023-01-03T09:56:14.214" v="12064" actId="22"/>
          <ac:spMkLst>
            <pc:docMk/>
            <pc:sldMk cId="1604367736" sldId="669"/>
            <ac:spMk id="10" creationId="{FDA3DF84-0F44-A5E3-3088-FC76AB7BC485}"/>
          </ac:spMkLst>
        </pc:spChg>
        <pc:spChg chg="add mod">
          <ac:chgData name="Michal Kováč" userId="c866dcdddd639799" providerId="LiveId" clId="{C8ABB699-2B5E-4438-879F-E99145F90330}" dt="2023-01-03T10:21:43.464" v="12183" actId="20577"/>
          <ac:spMkLst>
            <pc:docMk/>
            <pc:sldMk cId="1604367736" sldId="669"/>
            <ac:spMk id="12" creationId="{40AC559D-33E9-D3BD-28F7-0028EC6E0B89}"/>
          </ac:spMkLst>
        </pc:spChg>
        <pc:spChg chg="add mod">
          <ac:chgData name="Michal Kováč" userId="c866dcdddd639799" providerId="LiveId" clId="{C8ABB699-2B5E-4438-879F-E99145F90330}" dt="2023-01-03T10:21:51.113" v="12184" actId="164"/>
          <ac:spMkLst>
            <pc:docMk/>
            <pc:sldMk cId="1604367736" sldId="669"/>
            <ac:spMk id="24" creationId="{726C0588-6943-090A-AD9D-D9C88C4F7411}"/>
          </ac:spMkLst>
        </pc:spChg>
        <pc:grpChg chg="add mod">
          <ac:chgData name="Michal Kováč" userId="c866dcdddd639799" providerId="LiveId" clId="{C8ABB699-2B5E-4438-879F-E99145F90330}" dt="2023-01-03T09:55:41.878" v="12029"/>
          <ac:grpSpMkLst>
            <pc:docMk/>
            <pc:sldMk cId="1604367736" sldId="669"/>
            <ac:grpSpMk id="6" creationId="{898C0AD5-2E8E-8663-57AD-ED52A3EC1325}"/>
          </ac:grpSpMkLst>
        </pc:grpChg>
        <pc:grpChg chg="add mod">
          <ac:chgData name="Michal Kováč" userId="c866dcdddd639799" providerId="LiveId" clId="{C8ABB699-2B5E-4438-879F-E99145F90330}" dt="2023-01-03T10:21:51.113" v="12184" actId="164"/>
          <ac:grpSpMkLst>
            <pc:docMk/>
            <pc:sldMk cId="1604367736" sldId="669"/>
            <ac:grpSpMk id="17" creationId="{D23C6769-C171-EB88-0911-E0088E281824}"/>
          </ac:grpSpMkLst>
        </pc:grpChg>
        <pc:grpChg chg="add mod">
          <ac:chgData name="Michal Kováč" userId="c866dcdddd639799" providerId="LiveId" clId="{C8ABB699-2B5E-4438-879F-E99145F90330}" dt="2023-01-03T10:21:56.644" v="12185" actId="12789"/>
          <ac:grpSpMkLst>
            <pc:docMk/>
            <pc:sldMk cId="1604367736" sldId="669"/>
            <ac:grpSpMk id="25" creationId="{2F2800C1-E70A-4BFC-B527-28A70A5E271C}"/>
          </ac:grpSpMkLst>
        </pc:grpChg>
        <pc:picChg chg="add del mod">
          <ac:chgData name="Michal Kováč" userId="c866dcdddd639799" providerId="LiveId" clId="{C8ABB699-2B5E-4438-879F-E99145F90330}" dt="2023-01-03T09:55:28.667" v="12028"/>
          <ac:picMkLst>
            <pc:docMk/>
            <pc:sldMk cId="1604367736" sldId="669"/>
            <ac:picMk id="3" creationId="{0785640C-507B-8017-6A8C-D0CB86686E14}"/>
          </ac:picMkLst>
        </pc:picChg>
        <pc:picChg chg="add del mod">
          <ac:chgData name="Michal Kováč" userId="c866dcdddd639799" providerId="LiveId" clId="{C8ABB699-2B5E-4438-879F-E99145F90330}" dt="2023-01-03T10:06:47.034" v="12131" actId="478"/>
          <ac:picMkLst>
            <pc:docMk/>
            <pc:sldMk cId="1604367736" sldId="669"/>
            <ac:picMk id="5" creationId="{ADDF70CF-C863-20C3-78CF-339E6D2B933F}"/>
          </ac:picMkLst>
        </pc:picChg>
        <pc:picChg chg="add mod">
          <ac:chgData name="Michal Kováč" userId="c866dcdddd639799" providerId="LiveId" clId="{C8ABB699-2B5E-4438-879F-E99145F90330}" dt="2023-01-03T10:17:13.997" v="12141" actId="164"/>
          <ac:picMkLst>
            <pc:docMk/>
            <pc:sldMk cId="1604367736" sldId="669"/>
            <ac:picMk id="14" creationId="{0D9EF089-95E6-A2FC-82D2-EE28B62D7DBE}"/>
          </ac:picMkLst>
        </pc:picChg>
        <pc:picChg chg="add mod ord">
          <ac:chgData name="Michal Kováč" userId="c866dcdddd639799" providerId="LiveId" clId="{C8ABB699-2B5E-4438-879F-E99145F90330}" dt="2023-01-03T10:06:44.783" v="12130" actId="167"/>
          <ac:picMkLst>
            <pc:docMk/>
            <pc:sldMk cId="1604367736" sldId="669"/>
            <ac:picMk id="16" creationId="{DB41B098-78DE-EF04-BAEB-C62C87D45D7D}"/>
          </ac:picMkLst>
        </pc:picChg>
        <pc:picChg chg="add del mod">
          <ac:chgData name="Michal Kováč" userId="c866dcdddd639799" providerId="LiveId" clId="{C8ABB699-2B5E-4438-879F-E99145F90330}" dt="2023-01-03T10:02:40.073" v="12091" actId="478"/>
          <ac:picMkLst>
            <pc:docMk/>
            <pc:sldMk cId="1604367736" sldId="669"/>
            <ac:picMk id="2050" creationId="{5B637987-DE02-C218-BF1A-59036FF92486}"/>
          </ac:picMkLst>
        </pc:picChg>
        <pc:picChg chg="add del mod">
          <ac:chgData name="Michal Kováč" userId="c866dcdddd639799" providerId="LiveId" clId="{C8ABB699-2B5E-4438-879F-E99145F90330}" dt="2023-01-02T17:00:19.611" v="11675" actId="478"/>
          <ac:picMkLst>
            <pc:docMk/>
            <pc:sldMk cId="1604367736" sldId="669"/>
            <ac:picMk id="5122" creationId="{38C61A03-1725-22F1-BA50-36B4CB5BA890}"/>
          </ac:picMkLst>
        </pc:picChg>
        <pc:cxnChg chg="add mod">
          <ac:chgData name="Michal Kováč" userId="c866dcdddd639799" providerId="LiveId" clId="{C8ABB699-2B5E-4438-879F-E99145F90330}" dt="2023-01-03T10:21:51.113" v="12184" actId="164"/>
          <ac:cxnSpMkLst>
            <pc:docMk/>
            <pc:sldMk cId="1604367736" sldId="669"/>
            <ac:cxnSpMk id="18" creationId="{697A21E2-2BE6-6A02-3903-00BE2083629C}"/>
          </ac:cxnSpMkLst>
        </pc:cxnChg>
      </pc:sldChg>
      <pc:sldChg chg="new del">
        <pc:chgData name="Michal Kováč" userId="c866dcdddd639799" providerId="LiveId" clId="{C8ABB699-2B5E-4438-879F-E99145F90330}" dt="2022-12-21T11:07:59.818" v="7956" actId="47"/>
        <pc:sldMkLst>
          <pc:docMk/>
          <pc:sldMk cId="960471423" sldId="670"/>
        </pc:sldMkLst>
      </pc:sldChg>
      <pc:sldChg chg="addSp modSp add del mod ord">
        <pc:chgData name="Michal Kováč" userId="c866dcdddd639799" providerId="LiveId" clId="{C8ABB699-2B5E-4438-879F-E99145F90330}" dt="2024-02-13T11:38:30.544" v="13783" actId="47"/>
        <pc:sldMkLst>
          <pc:docMk/>
          <pc:sldMk cId="2815440221" sldId="671"/>
        </pc:sldMkLst>
        <pc:spChg chg="add mod">
          <ac:chgData name="Michal Kováč" userId="c866dcdddd639799" providerId="LiveId" clId="{C8ABB699-2B5E-4438-879F-E99145F90330}" dt="2023-01-02T16:42:29.690" v="11562"/>
          <ac:spMkLst>
            <pc:docMk/>
            <pc:sldMk cId="2815440221" sldId="671"/>
            <ac:spMk id="2" creationId="{EACD649C-FD6D-9236-9A95-98A4D777DDFC}"/>
          </ac:spMkLst>
        </pc:spChg>
        <pc:spChg chg="mod">
          <ac:chgData name="Michal Kováč" userId="c866dcdddd639799" providerId="LiveId" clId="{C8ABB699-2B5E-4438-879F-E99145F90330}" dt="2023-01-03T09:21:18.267" v="11977" actId="20577"/>
          <ac:spMkLst>
            <pc:docMk/>
            <pc:sldMk cId="2815440221" sldId="671"/>
            <ac:spMk id="4" creationId="{9223CBD6-BD2E-472B-DDCB-9ED0CE8B5B20}"/>
          </ac:spMkLst>
        </pc:spChg>
        <pc:spChg chg="mod">
          <ac:chgData name="Michal Kováč" userId="c866dcdddd639799" providerId="LiveId" clId="{C8ABB699-2B5E-4438-879F-E99145F90330}" dt="2023-01-02T16:44:51.018" v="11623" actId="12788"/>
          <ac:spMkLst>
            <pc:docMk/>
            <pc:sldMk cId="2815440221" sldId="671"/>
            <ac:spMk id="5" creationId="{A14BB115-8292-476A-CE18-D55AB4ECCC8F}"/>
          </ac:spMkLst>
        </pc:spChg>
        <pc:grpChg chg="mod">
          <ac:chgData name="Michal Kováč" userId="c866dcdddd639799" providerId="LiveId" clId="{C8ABB699-2B5E-4438-879F-E99145F90330}" dt="2022-12-21T11:25:50.762" v="8650" actId="12789"/>
          <ac:grpSpMkLst>
            <pc:docMk/>
            <pc:sldMk cId="2815440221" sldId="671"/>
            <ac:grpSpMk id="3" creationId="{2A80865E-2930-0968-5067-79B51006D628}"/>
          </ac:grpSpMkLst>
        </pc:grpChg>
      </pc:sldChg>
      <pc:sldChg chg="new del">
        <pc:chgData name="Michal Kováč" userId="c866dcdddd639799" providerId="LiveId" clId="{C8ABB699-2B5E-4438-879F-E99145F90330}" dt="2022-12-21T11:13:22.017" v="8034" actId="47"/>
        <pc:sldMkLst>
          <pc:docMk/>
          <pc:sldMk cId="3468027128" sldId="672"/>
        </pc:sldMkLst>
      </pc:sldChg>
      <pc:sldChg chg="addSp delSp modSp new del mod">
        <pc:chgData name="Michal Kováč" userId="c866dcdddd639799" providerId="LiveId" clId="{C8ABB699-2B5E-4438-879F-E99145F90330}" dt="2024-02-13T08:03:10.440" v="13469" actId="47"/>
        <pc:sldMkLst>
          <pc:docMk/>
          <pc:sldMk cId="1903745515" sldId="673"/>
        </pc:sldMkLst>
        <pc:spChg chg="del mod topLvl">
          <ac:chgData name="Michal Kováč" userId="c866dcdddd639799" providerId="LiveId" clId="{C8ABB699-2B5E-4438-879F-E99145F90330}" dt="2023-01-02T16:22:18.941" v="11319" actId="478"/>
          <ac:spMkLst>
            <pc:docMk/>
            <pc:sldMk cId="1903745515" sldId="673"/>
            <ac:spMk id="4" creationId="{E9413E0C-5F96-4A20-3D51-731FB1152585}"/>
          </ac:spMkLst>
        </pc:spChg>
        <pc:spChg chg="del mod">
          <ac:chgData name="Michal Kováč" userId="c866dcdddd639799" providerId="LiveId" clId="{C8ABB699-2B5E-4438-879F-E99145F90330}" dt="2023-01-02T16:22:17.081" v="11318" actId="478"/>
          <ac:spMkLst>
            <pc:docMk/>
            <pc:sldMk cId="1903745515" sldId="673"/>
            <ac:spMk id="5" creationId="{7863DC6C-4CD8-0A4C-DA9F-9A26E15C618F}"/>
          </ac:spMkLst>
        </pc:spChg>
        <pc:spChg chg="add mod">
          <ac:chgData name="Michal Kováč" userId="c866dcdddd639799" providerId="LiveId" clId="{C8ABB699-2B5E-4438-879F-E99145F90330}" dt="2022-12-21T12:24:24.432" v="8839"/>
          <ac:spMkLst>
            <pc:docMk/>
            <pc:sldMk cId="1903745515" sldId="673"/>
            <ac:spMk id="7" creationId="{BB8459AE-41C7-2DDE-CDC2-D437E30E9CE6}"/>
          </ac:spMkLst>
        </pc:spChg>
        <pc:grpChg chg="add del mod">
          <ac:chgData name="Michal Kováč" userId="c866dcdddd639799" providerId="LiveId" clId="{C8ABB699-2B5E-4438-879F-E99145F90330}" dt="2023-01-02T16:22:17.081" v="11318" actId="478"/>
          <ac:grpSpMkLst>
            <pc:docMk/>
            <pc:sldMk cId="1903745515" sldId="673"/>
            <ac:grpSpMk id="3" creationId="{560CC023-4228-A1BA-4C6E-ECAEFB1A923B}"/>
          </ac:grpSpMkLst>
        </pc:grpChg>
        <pc:grpChg chg="add del mod">
          <ac:chgData name="Michal Kováč" userId="c866dcdddd639799" providerId="LiveId" clId="{C8ABB699-2B5E-4438-879F-E99145F90330}" dt="2023-01-02T16:22:18.941" v="11319" actId="478"/>
          <ac:grpSpMkLst>
            <pc:docMk/>
            <pc:sldMk cId="1903745515" sldId="673"/>
            <ac:grpSpMk id="6" creationId="{4869FF2C-7EED-3422-71C7-2C1671E01E3F}"/>
          </ac:grpSpMkLst>
        </pc:grpChg>
        <pc:picChg chg="add mod topLvl">
          <ac:chgData name="Michal Kováč" userId="c866dcdddd639799" providerId="LiveId" clId="{C8ABB699-2B5E-4438-879F-E99145F90330}" dt="2023-01-02T16:22:46.675" v="11353" actId="1037"/>
          <ac:picMkLst>
            <pc:docMk/>
            <pc:sldMk cId="1903745515" sldId="673"/>
            <ac:picMk id="2" creationId="{E976CC91-D754-0970-2B2F-15DC5E93E2ED}"/>
          </ac:picMkLst>
        </pc:picChg>
        <pc:picChg chg="add mod">
          <ac:chgData name="Michal Kováč" userId="c866dcdddd639799" providerId="LiveId" clId="{C8ABB699-2B5E-4438-879F-E99145F90330}" dt="2023-01-02T16:22:50.428" v="11354" actId="1076"/>
          <ac:picMkLst>
            <pc:docMk/>
            <pc:sldMk cId="1903745515" sldId="673"/>
            <ac:picMk id="8" creationId="{ED758D1F-2B2B-AD3B-388E-DC2A0CD6BD5A}"/>
          </ac:picMkLst>
        </pc:picChg>
      </pc:sldChg>
      <pc:sldChg chg="new del">
        <pc:chgData name="Michal Kováč" userId="c866dcdddd639799" providerId="LiveId" clId="{C8ABB699-2B5E-4438-879F-E99145F90330}" dt="2022-12-29T09:44:18.540" v="8943" actId="47"/>
        <pc:sldMkLst>
          <pc:docMk/>
          <pc:sldMk cId="3736807873" sldId="674"/>
        </pc:sldMkLst>
      </pc:sldChg>
      <pc:sldChg chg="modSp add del mod">
        <pc:chgData name="Michal Kováč" userId="c866dcdddd639799" providerId="LiveId" clId="{C8ABB699-2B5E-4438-879F-E99145F90330}" dt="2023-01-02T12:41:01.635" v="9051" actId="47"/>
        <pc:sldMkLst>
          <pc:docMk/>
          <pc:sldMk cId="4073530432" sldId="674"/>
        </pc:sldMkLst>
        <pc:spChg chg="mod">
          <ac:chgData name="Michal Kováč" userId="c866dcdddd639799" providerId="LiveId" clId="{C8ABB699-2B5E-4438-879F-E99145F90330}" dt="2022-12-29T09:44:58.047" v="8972" actId="20577"/>
          <ac:spMkLst>
            <pc:docMk/>
            <pc:sldMk cId="4073530432" sldId="674"/>
            <ac:spMk id="4" creationId="{1C962A14-BEAE-57E0-A93D-E98BE119CE39}"/>
          </ac:spMkLst>
        </pc:spChg>
      </pc:sldChg>
      <pc:sldChg chg="modSp del mod ord">
        <pc:chgData name="Michal Kováč" userId="c866dcdddd639799" providerId="LiveId" clId="{C8ABB699-2B5E-4438-879F-E99145F90330}" dt="2023-01-02T16:27:46.859" v="11380" actId="47"/>
        <pc:sldMkLst>
          <pc:docMk/>
          <pc:sldMk cId="2197716682" sldId="675"/>
        </pc:sldMkLst>
        <pc:spChg chg="mod">
          <ac:chgData name="Michal Kováč" userId="c866dcdddd639799" providerId="LiveId" clId="{C8ABB699-2B5E-4438-879F-E99145F90330}" dt="2023-01-02T12:56:35.620" v="9266" actId="255"/>
          <ac:spMkLst>
            <pc:docMk/>
            <pc:sldMk cId="2197716682" sldId="675"/>
            <ac:spMk id="2" creationId="{B5C12595-27D1-A9C2-08B6-D4517FB765FF}"/>
          </ac:spMkLst>
        </pc:spChg>
      </pc:sldChg>
      <pc:sldChg chg="addSp modSp new mod">
        <pc:chgData name="Michal Kováč" userId="c866dcdddd639799" providerId="LiveId" clId="{C8ABB699-2B5E-4438-879F-E99145F90330}" dt="2023-01-02T15:41:24.552" v="10806" actId="12789"/>
        <pc:sldMkLst>
          <pc:docMk/>
          <pc:sldMk cId="1472241237" sldId="676"/>
        </pc:sldMkLst>
        <pc:spChg chg="add mod">
          <ac:chgData name="Michal Kováč" userId="c866dcdddd639799" providerId="LiveId" clId="{C8ABB699-2B5E-4438-879F-E99145F90330}" dt="2023-01-02T15:16:37.487" v="10155" actId="12789"/>
          <ac:spMkLst>
            <pc:docMk/>
            <pc:sldMk cId="1472241237" sldId="676"/>
            <ac:spMk id="2" creationId="{2AD636DA-8554-D13C-F2FA-E7487C225EE2}"/>
          </ac:spMkLst>
        </pc:spChg>
        <pc:spChg chg="add mod">
          <ac:chgData name="Michal Kováč" userId="c866dcdddd639799" providerId="LiveId" clId="{C8ABB699-2B5E-4438-879F-E99145F90330}" dt="2023-01-02T13:21:01.449" v="9442"/>
          <ac:spMkLst>
            <pc:docMk/>
            <pc:sldMk cId="1472241237" sldId="676"/>
            <ac:spMk id="4" creationId="{9AAAD215-76E2-D467-7FC8-2A976C68C383}"/>
          </ac:spMkLst>
        </pc:spChg>
        <pc:spChg chg="add mod">
          <ac:chgData name="Michal Kováč" userId="c866dcdddd639799" providerId="LiveId" clId="{C8ABB699-2B5E-4438-879F-E99145F90330}" dt="2023-01-02T15:41:18.435" v="10805" actId="164"/>
          <ac:spMkLst>
            <pc:docMk/>
            <pc:sldMk cId="1472241237" sldId="676"/>
            <ac:spMk id="5" creationId="{4F11A00F-99E7-44E7-1791-873FACA28958}"/>
          </ac:spMkLst>
        </pc:spChg>
        <pc:grpChg chg="add mod">
          <ac:chgData name="Michal Kováč" userId="c866dcdddd639799" providerId="LiveId" clId="{C8ABB699-2B5E-4438-879F-E99145F90330}" dt="2023-01-02T15:41:24.552" v="10806" actId="12789"/>
          <ac:grpSpMkLst>
            <pc:docMk/>
            <pc:sldMk cId="1472241237" sldId="676"/>
            <ac:grpSpMk id="6" creationId="{A5A1CFBB-8CE7-62AD-2BFE-B0691272BAB6}"/>
          </ac:grpSpMkLst>
        </pc:grpChg>
        <pc:picChg chg="add mod">
          <ac:chgData name="Michal Kováč" userId="c866dcdddd639799" providerId="LiveId" clId="{C8ABB699-2B5E-4438-879F-E99145F90330}" dt="2023-01-02T15:41:18.435" v="10805" actId="164"/>
          <ac:picMkLst>
            <pc:docMk/>
            <pc:sldMk cId="1472241237" sldId="676"/>
            <ac:picMk id="3" creationId="{E0984C17-60E0-4C0C-37DE-FB370DD436C8}"/>
          </ac:picMkLst>
        </pc:picChg>
      </pc:sldChg>
      <pc:sldChg chg="addSp modSp new del mod ord">
        <pc:chgData name="Michal Kováč" userId="c866dcdddd639799" providerId="LiveId" clId="{C8ABB699-2B5E-4438-879F-E99145F90330}" dt="2023-01-02T13:14:32.107" v="9331" actId="47"/>
        <pc:sldMkLst>
          <pc:docMk/>
          <pc:sldMk cId="3151443105" sldId="676"/>
        </pc:sldMkLst>
        <pc:spChg chg="add mod">
          <ac:chgData name="Michal Kováč" userId="c866dcdddd639799" providerId="LiveId" clId="{C8ABB699-2B5E-4438-879F-E99145F90330}" dt="2023-01-02T13:11:16.434" v="9298"/>
          <ac:spMkLst>
            <pc:docMk/>
            <pc:sldMk cId="3151443105" sldId="676"/>
            <ac:spMk id="4" creationId="{5D381F00-2FB7-C30D-23D5-1038435ED80B}"/>
          </ac:spMkLst>
        </pc:spChg>
        <pc:spChg chg="add mod">
          <ac:chgData name="Michal Kováč" userId="c866dcdddd639799" providerId="LiveId" clId="{C8ABB699-2B5E-4438-879F-E99145F90330}" dt="2023-01-02T13:13:38.812" v="9330" actId="20577"/>
          <ac:spMkLst>
            <pc:docMk/>
            <pc:sldMk cId="3151443105" sldId="676"/>
            <ac:spMk id="5" creationId="{661D0530-7CD9-4D8B-6F9D-354D74FBB0B5}"/>
          </ac:spMkLst>
        </pc:spChg>
        <pc:picChg chg="add mod modCrop">
          <ac:chgData name="Michal Kováč" userId="c866dcdddd639799" providerId="LiveId" clId="{C8ABB699-2B5E-4438-879F-E99145F90330}" dt="2023-01-02T13:13:36.789" v="9329" actId="1076"/>
          <ac:picMkLst>
            <pc:docMk/>
            <pc:sldMk cId="3151443105" sldId="676"/>
            <ac:picMk id="3" creationId="{53596A39-17A8-03BC-5237-C653A8612EE8}"/>
          </ac:picMkLst>
        </pc:picChg>
      </pc:sldChg>
      <pc:sldChg chg="addSp delSp modSp new mod ord">
        <pc:chgData name="Michal Kováč" userId="c866dcdddd639799" providerId="LiveId" clId="{C8ABB699-2B5E-4438-879F-E99145F90330}" dt="2023-11-05T18:28:19.058" v="13464" actId="21"/>
        <pc:sldMkLst>
          <pc:docMk/>
          <pc:sldMk cId="812679592" sldId="677"/>
        </pc:sldMkLst>
        <pc:spChg chg="add mod">
          <ac:chgData name="Michal Kováč" userId="c866dcdddd639799" providerId="LiveId" clId="{C8ABB699-2B5E-4438-879F-E99145F90330}" dt="2023-01-02T15:12:33.824" v="10075"/>
          <ac:spMkLst>
            <pc:docMk/>
            <pc:sldMk cId="812679592" sldId="677"/>
            <ac:spMk id="3" creationId="{797A62D2-9340-0855-8CD1-7AFA0D0EB08B}"/>
          </ac:spMkLst>
        </pc:spChg>
        <pc:spChg chg="add mod">
          <ac:chgData name="Michal Kováč" userId="c866dcdddd639799" providerId="LiveId" clId="{C8ABB699-2B5E-4438-879F-E99145F90330}" dt="2023-01-02T15:43:49.671" v="10831" actId="1076"/>
          <ac:spMkLst>
            <pc:docMk/>
            <pc:sldMk cId="812679592" sldId="677"/>
            <ac:spMk id="4" creationId="{6185F293-28E4-899B-8607-167C513004D6}"/>
          </ac:spMkLst>
        </pc:spChg>
        <pc:picChg chg="add mod ord">
          <ac:chgData name="Michal Kováč" userId="c866dcdddd639799" providerId="LiveId" clId="{C8ABB699-2B5E-4438-879F-E99145F90330}" dt="2023-01-02T15:25:07.193" v="10264" actId="1076"/>
          <ac:picMkLst>
            <pc:docMk/>
            <pc:sldMk cId="812679592" sldId="677"/>
            <ac:picMk id="2" creationId="{7CBCAEA7-B905-B959-3492-1B344279FF0E}"/>
          </ac:picMkLst>
        </pc:picChg>
        <pc:picChg chg="add del mod">
          <ac:chgData name="Michal Kováč" userId="c866dcdddd639799" providerId="LiveId" clId="{C8ABB699-2B5E-4438-879F-E99145F90330}" dt="2023-11-05T18:28:19.058" v="13464" actId="21"/>
          <ac:picMkLst>
            <pc:docMk/>
            <pc:sldMk cId="812679592" sldId="677"/>
            <ac:picMk id="1026" creationId="{056F6AB2-CF4F-AB59-B9EA-3C3E48D4B732}"/>
          </ac:picMkLst>
        </pc:picChg>
      </pc:sldChg>
      <pc:sldChg chg="add del">
        <pc:chgData name="Michal Kováč" userId="c866dcdddd639799" providerId="LiveId" clId="{C8ABB699-2B5E-4438-879F-E99145F90330}" dt="2023-01-02T13:10:02.906" v="9290"/>
        <pc:sldMkLst>
          <pc:docMk/>
          <pc:sldMk cId="2231336863" sldId="677"/>
        </pc:sldMkLst>
      </pc:sldChg>
      <pc:sldChg chg="addSp delSp modSp new del mod">
        <pc:chgData name="Michal Kováč" userId="c866dcdddd639799" providerId="LiveId" clId="{C8ABB699-2B5E-4438-879F-E99145F90330}" dt="2023-01-02T14:32:15.186" v="9539" actId="47"/>
        <pc:sldMkLst>
          <pc:docMk/>
          <pc:sldMk cId="627854516" sldId="678"/>
        </pc:sldMkLst>
        <pc:spChg chg="mod">
          <ac:chgData name="Michal Kováč" userId="c866dcdddd639799" providerId="LiveId" clId="{C8ABB699-2B5E-4438-879F-E99145F90330}" dt="2023-01-02T14:31:46.801" v="9531"/>
          <ac:spMkLst>
            <pc:docMk/>
            <pc:sldMk cId="627854516" sldId="678"/>
            <ac:spMk id="4" creationId="{B6436B3C-940B-A2DE-C301-03E066A9FFD6}"/>
          </ac:spMkLst>
        </pc:spChg>
        <pc:spChg chg="mod">
          <ac:chgData name="Michal Kováč" userId="c866dcdddd639799" providerId="LiveId" clId="{C8ABB699-2B5E-4438-879F-E99145F90330}" dt="2023-01-02T14:31:46.801" v="9531"/>
          <ac:spMkLst>
            <pc:docMk/>
            <pc:sldMk cId="627854516" sldId="678"/>
            <ac:spMk id="5" creationId="{00241325-3308-847F-B177-9467A435FEE5}"/>
          </ac:spMkLst>
        </pc:spChg>
        <pc:spChg chg="mod">
          <ac:chgData name="Michal Kováč" userId="c866dcdddd639799" providerId="LiveId" clId="{C8ABB699-2B5E-4438-879F-E99145F90330}" dt="2023-01-02T14:31:46.801" v="9531"/>
          <ac:spMkLst>
            <pc:docMk/>
            <pc:sldMk cId="627854516" sldId="678"/>
            <ac:spMk id="6" creationId="{F641F9B8-0A82-ABE3-C9F3-6B9ED571996F}"/>
          </ac:spMkLst>
        </pc:spChg>
        <pc:spChg chg="mod">
          <ac:chgData name="Michal Kováč" userId="c866dcdddd639799" providerId="LiveId" clId="{C8ABB699-2B5E-4438-879F-E99145F90330}" dt="2023-01-02T14:31:46.801" v="9531"/>
          <ac:spMkLst>
            <pc:docMk/>
            <pc:sldMk cId="627854516" sldId="678"/>
            <ac:spMk id="7" creationId="{30F09DCC-CE48-D649-2C00-390D8C52156C}"/>
          </ac:spMkLst>
        </pc:spChg>
        <pc:spChg chg="mod">
          <ac:chgData name="Michal Kováč" userId="c866dcdddd639799" providerId="LiveId" clId="{C8ABB699-2B5E-4438-879F-E99145F90330}" dt="2023-01-02T14:31:46.801" v="9531"/>
          <ac:spMkLst>
            <pc:docMk/>
            <pc:sldMk cId="627854516" sldId="678"/>
            <ac:spMk id="8" creationId="{BF7D2327-05E9-F588-9E01-9D23AA2BBDA8}"/>
          </ac:spMkLst>
        </pc:spChg>
        <pc:spChg chg="mod">
          <ac:chgData name="Michal Kováč" userId="c866dcdddd639799" providerId="LiveId" clId="{C8ABB699-2B5E-4438-879F-E99145F90330}" dt="2023-01-02T14:31:46.801" v="9531"/>
          <ac:spMkLst>
            <pc:docMk/>
            <pc:sldMk cId="627854516" sldId="678"/>
            <ac:spMk id="9" creationId="{0E739BA2-D136-84A2-2452-53565F353D5A}"/>
          </ac:spMkLst>
        </pc:spChg>
        <pc:spChg chg="mod">
          <ac:chgData name="Michal Kováč" userId="c866dcdddd639799" providerId="LiveId" clId="{C8ABB699-2B5E-4438-879F-E99145F90330}" dt="2023-01-02T14:31:46.801" v="9531"/>
          <ac:spMkLst>
            <pc:docMk/>
            <pc:sldMk cId="627854516" sldId="678"/>
            <ac:spMk id="10" creationId="{53CC358B-E203-02E7-6F1A-7C7ED64A4FAA}"/>
          </ac:spMkLst>
        </pc:spChg>
        <pc:spChg chg="mod">
          <ac:chgData name="Michal Kováč" userId="c866dcdddd639799" providerId="LiveId" clId="{C8ABB699-2B5E-4438-879F-E99145F90330}" dt="2023-01-02T14:31:46.801" v="9531"/>
          <ac:spMkLst>
            <pc:docMk/>
            <pc:sldMk cId="627854516" sldId="678"/>
            <ac:spMk id="11" creationId="{1D0FFA29-E201-5853-6372-47F0D999FB8E}"/>
          </ac:spMkLst>
        </pc:spChg>
        <pc:spChg chg="mod">
          <ac:chgData name="Michal Kováč" userId="c866dcdddd639799" providerId="LiveId" clId="{C8ABB699-2B5E-4438-879F-E99145F90330}" dt="2023-01-02T14:31:46.801" v="9531"/>
          <ac:spMkLst>
            <pc:docMk/>
            <pc:sldMk cId="627854516" sldId="678"/>
            <ac:spMk id="12" creationId="{46702AB7-8DA9-728D-62B6-7506E8D06E69}"/>
          </ac:spMkLst>
        </pc:spChg>
        <pc:grpChg chg="add mod">
          <ac:chgData name="Michal Kováč" userId="c866dcdddd639799" providerId="LiveId" clId="{C8ABB699-2B5E-4438-879F-E99145F90330}" dt="2023-01-02T14:32:05.490" v="9536" actId="164"/>
          <ac:grpSpMkLst>
            <pc:docMk/>
            <pc:sldMk cId="627854516" sldId="678"/>
            <ac:grpSpMk id="2" creationId="{3A93706F-A0EC-FE44-9363-1D8271228E9B}"/>
          </ac:grpSpMkLst>
        </pc:grpChg>
        <pc:grpChg chg="add del mod">
          <ac:chgData name="Michal Kováč" userId="c866dcdddd639799" providerId="LiveId" clId="{C8ABB699-2B5E-4438-879F-E99145F90330}" dt="2023-01-02T14:32:11.572" v="9538" actId="478"/>
          <ac:grpSpMkLst>
            <pc:docMk/>
            <pc:sldMk cId="627854516" sldId="678"/>
            <ac:grpSpMk id="20" creationId="{B11C2C1D-1B96-705D-1CA1-683A0B0B1F73}"/>
          </ac:grpSpMkLst>
        </pc:grpChg>
        <pc:picChg chg="mod">
          <ac:chgData name="Michal Kováč" userId="c866dcdddd639799" providerId="LiveId" clId="{C8ABB699-2B5E-4438-879F-E99145F90330}" dt="2023-01-02T14:31:46.801" v="9531"/>
          <ac:picMkLst>
            <pc:docMk/>
            <pc:sldMk cId="627854516" sldId="678"/>
            <ac:picMk id="3" creationId="{FCE11DAD-C43D-6C7C-CF0F-F4CA30B92533}"/>
          </ac:picMkLst>
        </pc:picChg>
        <pc:cxnChg chg="add mod">
          <ac:chgData name="Michal Kováč" userId="c866dcdddd639799" providerId="LiveId" clId="{C8ABB699-2B5E-4438-879F-E99145F90330}" dt="2023-01-02T14:32:05.490" v="9536" actId="164"/>
          <ac:cxnSpMkLst>
            <pc:docMk/>
            <pc:sldMk cId="627854516" sldId="678"/>
            <ac:cxnSpMk id="13" creationId="{336EE8BD-9A4E-95BE-FB8E-C995FF9CED39}"/>
          </ac:cxnSpMkLst>
        </pc:cxnChg>
        <pc:cxnChg chg="add mod">
          <ac:chgData name="Michal Kováč" userId="c866dcdddd639799" providerId="LiveId" clId="{C8ABB699-2B5E-4438-879F-E99145F90330}" dt="2023-01-02T14:32:05.490" v="9536" actId="164"/>
          <ac:cxnSpMkLst>
            <pc:docMk/>
            <pc:sldMk cId="627854516" sldId="678"/>
            <ac:cxnSpMk id="14" creationId="{39B19F06-C079-9560-451A-2489AAA6286B}"/>
          </ac:cxnSpMkLst>
        </pc:cxnChg>
        <pc:cxnChg chg="add mod">
          <ac:chgData name="Michal Kováč" userId="c866dcdddd639799" providerId="LiveId" clId="{C8ABB699-2B5E-4438-879F-E99145F90330}" dt="2023-01-02T14:32:05.490" v="9536" actId="164"/>
          <ac:cxnSpMkLst>
            <pc:docMk/>
            <pc:sldMk cId="627854516" sldId="678"/>
            <ac:cxnSpMk id="15" creationId="{C967A8F2-1074-1692-9805-C0E336D340C9}"/>
          </ac:cxnSpMkLst>
        </pc:cxnChg>
        <pc:cxnChg chg="add mod">
          <ac:chgData name="Michal Kováč" userId="c866dcdddd639799" providerId="LiveId" clId="{C8ABB699-2B5E-4438-879F-E99145F90330}" dt="2023-01-02T14:32:05.490" v="9536" actId="164"/>
          <ac:cxnSpMkLst>
            <pc:docMk/>
            <pc:sldMk cId="627854516" sldId="678"/>
            <ac:cxnSpMk id="16" creationId="{E60B0FF7-8202-A1CE-9D75-4B86D506CA6A}"/>
          </ac:cxnSpMkLst>
        </pc:cxnChg>
        <pc:cxnChg chg="add mod">
          <ac:chgData name="Michal Kováč" userId="c866dcdddd639799" providerId="LiveId" clId="{C8ABB699-2B5E-4438-879F-E99145F90330}" dt="2023-01-02T14:32:05.490" v="9536" actId="164"/>
          <ac:cxnSpMkLst>
            <pc:docMk/>
            <pc:sldMk cId="627854516" sldId="678"/>
            <ac:cxnSpMk id="17" creationId="{FA7EE947-5865-C2A9-A600-05A856DE5BCB}"/>
          </ac:cxnSpMkLst>
        </pc:cxnChg>
        <pc:cxnChg chg="add mod">
          <ac:chgData name="Michal Kováč" userId="c866dcdddd639799" providerId="LiveId" clId="{C8ABB699-2B5E-4438-879F-E99145F90330}" dt="2023-01-02T14:32:05.490" v="9536" actId="164"/>
          <ac:cxnSpMkLst>
            <pc:docMk/>
            <pc:sldMk cId="627854516" sldId="678"/>
            <ac:cxnSpMk id="18" creationId="{512E48B1-E454-EF6A-4FA0-F197457761B8}"/>
          </ac:cxnSpMkLst>
        </pc:cxnChg>
        <pc:cxnChg chg="add mod">
          <ac:chgData name="Michal Kováč" userId="c866dcdddd639799" providerId="LiveId" clId="{C8ABB699-2B5E-4438-879F-E99145F90330}" dt="2023-01-02T14:32:05.490" v="9536" actId="164"/>
          <ac:cxnSpMkLst>
            <pc:docMk/>
            <pc:sldMk cId="627854516" sldId="678"/>
            <ac:cxnSpMk id="19" creationId="{1F25A4F8-B8D7-04CD-0C53-43AA82D01A9D}"/>
          </ac:cxnSpMkLst>
        </pc:cxnChg>
      </pc:sldChg>
      <pc:sldChg chg="addSp delSp modSp new del mod ord">
        <pc:chgData name="Michal Kováč" userId="c866dcdddd639799" providerId="LiveId" clId="{C8ABB699-2B5E-4438-879F-E99145F90330}" dt="2023-01-02T15:02:48.137" v="9832" actId="47"/>
        <pc:sldMkLst>
          <pc:docMk/>
          <pc:sldMk cId="2257860849" sldId="678"/>
        </pc:sldMkLst>
        <pc:spChg chg="mod topLvl">
          <ac:chgData name="Michal Kováč" userId="c866dcdddd639799" providerId="LiveId" clId="{C8ABB699-2B5E-4438-879F-E99145F90330}" dt="2023-01-02T14:54:11.459" v="9777" actId="164"/>
          <ac:spMkLst>
            <pc:docMk/>
            <pc:sldMk cId="2257860849" sldId="678"/>
            <ac:spMk id="4" creationId="{4A002C25-27E9-5A51-A415-1EE763D1CA97}"/>
          </ac:spMkLst>
        </pc:spChg>
        <pc:spChg chg="mod topLvl">
          <ac:chgData name="Michal Kováč" userId="c866dcdddd639799" providerId="LiveId" clId="{C8ABB699-2B5E-4438-879F-E99145F90330}" dt="2023-01-02T14:54:11.459" v="9777" actId="164"/>
          <ac:spMkLst>
            <pc:docMk/>
            <pc:sldMk cId="2257860849" sldId="678"/>
            <ac:spMk id="5" creationId="{C8ACDCCE-76A5-B9D2-BA01-F3543D0B070B}"/>
          </ac:spMkLst>
        </pc:spChg>
        <pc:spChg chg="mod topLvl">
          <ac:chgData name="Michal Kováč" userId="c866dcdddd639799" providerId="LiveId" clId="{C8ABB699-2B5E-4438-879F-E99145F90330}" dt="2023-01-02T14:54:11.459" v="9777" actId="164"/>
          <ac:spMkLst>
            <pc:docMk/>
            <pc:sldMk cId="2257860849" sldId="678"/>
            <ac:spMk id="6" creationId="{383E36B7-C3D4-93BC-127F-32B62374956A}"/>
          </ac:spMkLst>
        </pc:spChg>
        <pc:spChg chg="mod topLvl">
          <ac:chgData name="Michal Kováč" userId="c866dcdddd639799" providerId="LiveId" clId="{C8ABB699-2B5E-4438-879F-E99145F90330}" dt="2023-01-02T14:54:11.459" v="9777" actId="164"/>
          <ac:spMkLst>
            <pc:docMk/>
            <pc:sldMk cId="2257860849" sldId="678"/>
            <ac:spMk id="7" creationId="{CD9C7527-E518-AC42-A562-1CD2EE0E63CB}"/>
          </ac:spMkLst>
        </pc:spChg>
        <pc:spChg chg="add del mod topLvl">
          <ac:chgData name="Michal Kováč" userId="c866dcdddd639799" providerId="LiveId" clId="{C8ABB699-2B5E-4438-879F-E99145F90330}" dt="2023-01-02T14:54:11.459" v="9777" actId="164"/>
          <ac:spMkLst>
            <pc:docMk/>
            <pc:sldMk cId="2257860849" sldId="678"/>
            <ac:spMk id="8" creationId="{2733A9A3-3E86-8678-A6CF-6401B1C7542B}"/>
          </ac:spMkLst>
        </pc:spChg>
        <pc:spChg chg="del mod topLvl">
          <ac:chgData name="Michal Kováč" userId="c866dcdddd639799" providerId="LiveId" clId="{C8ABB699-2B5E-4438-879F-E99145F90330}" dt="2023-01-02T14:53:13.796" v="9768" actId="478"/>
          <ac:spMkLst>
            <pc:docMk/>
            <pc:sldMk cId="2257860849" sldId="678"/>
            <ac:spMk id="9" creationId="{D4062AEC-A633-F6BE-324B-B97399186010}"/>
          </ac:spMkLst>
        </pc:spChg>
        <pc:spChg chg="del mod topLvl">
          <ac:chgData name="Michal Kováč" userId="c866dcdddd639799" providerId="LiveId" clId="{C8ABB699-2B5E-4438-879F-E99145F90330}" dt="2023-01-02T14:40:56.987" v="9646" actId="478"/>
          <ac:spMkLst>
            <pc:docMk/>
            <pc:sldMk cId="2257860849" sldId="678"/>
            <ac:spMk id="10" creationId="{D0F520E8-A302-DB37-4AC2-4521B86E1C88}"/>
          </ac:spMkLst>
        </pc:spChg>
        <pc:spChg chg="del mod topLvl">
          <ac:chgData name="Michal Kováč" userId="c866dcdddd639799" providerId="LiveId" clId="{C8ABB699-2B5E-4438-879F-E99145F90330}" dt="2023-01-02T14:54:08.090" v="9776" actId="478"/>
          <ac:spMkLst>
            <pc:docMk/>
            <pc:sldMk cId="2257860849" sldId="678"/>
            <ac:spMk id="11" creationId="{D0A7A480-3EE8-938C-044E-FF4DBB3A1972}"/>
          </ac:spMkLst>
        </pc:spChg>
        <pc:spChg chg="del mod topLvl">
          <ac:chgData name="Michal Kováč" userId="c866dcdddd639799" providerId="LiveId" clId="{C8ABB699-2B5E-4438-879F-E99145F90330}" dt="2023-01-02T14:54:08.090" v="9776" actId="478"/>
          <ac:spMkLst>
            <pc:docMk/>
            <pc:sldMk cId="2257860849" sldId="678"/>
            <ac:spMk id="12" creationId="{A9D6E9A7-BE09-0831-B673-B325D0779909}"/>
          </ac:spMkLst>
        </pc:spChg>
        <pc:spChg chg="add del mod">
          <ac:chgData name="Michal Kováč" userId="c866dcdddd639799" providerId="LiveId" clId="{C8ABB699-2B5E-4438-879F-E99145F90330}" dt="2023-01-02T14:53:24.205" v="9771" actId="478"/>
          <ac:spMkLst>
            <pc:docMk/>
            <pc:sldMk cId="2257860849" sldId="678"/>
            <ac:spMk id="18" creationId="{586F350B-1151-0C53-6116-3BA162F376C9}"/>
          </ac:spMkLst>
        </pc:spChg>
        <pc:spChg chg="mod">
          <ac:chgData name="Michal Kováč" userId="c866dcdddd639799" providerId="LiveId" clId="{C8ABB699-2B5E-4438-879F-E99145F90330}" dt="2023-01-02T14:54:12.997" v="9778"/>
          <ac:spMkLst>
            <pc:docMk/>
            <pc:sldMk cId="2257860849" sldId="678"/>
            <ac:spMk id="23" creationId="{88438130-FDF9-F5B6-80D3-83E89BC6B0F2}"/>
          </ac:spMkLst>
        </pc:spChg>
        <pc:spChg chg="mod">
          <ac:chgData name="Michal Kováč" userId="c866dcdddd639799" providerId="LiveId" clId="{C8ABB699-2B5E-4438-879F-E99145F90330}" dt="2023-01-02T14:54:12.997" v="9778"/>
          <ac:spMkLst>
            <pc:docMk/>
            <pc:sldMk cId="2257860849" sldId="678"/>
            <ac:spMk id="24" creationId="{10510D61-4E0A-F437-B0FB-69E95500D2F1}"/>
          </ac:spMkLst>
        </pc:spChg>
        <pc:spChg chg="mod">
          <ac:chgData name="Michal Kováč" userId="c866dcdddd639799" providerId="LiveId" clId="{C8ABB699-2B5E-4438-879F-E99145F90330}" dt="2023-01-02T14:54:12.997" v="9778"/>
          <ac:spMkLst>
            <pc:docMk/>
            <pc:sldMk cId="2257860849" sldId="678"/>
            <ac:spMk id="25" creationId="{FA7761D7-D32E-1653-087E-661756AD23BD}"/>
          </ac:spMkLst>
        </pc:spChg>
        <pc:spChg chg="mod">
          <ac:chgData name="Michal Kováč" userId="c866dcdddd639799" providerId="LiveId" clId="{C8ABB699-2B5E-4438-879F-E99145F90330}" dt="2023-01-02T14:54:12.997" v="9778"/>
          <ac:spMkLst>
            <pc:docMk/>
            <pc:sldMk cId="2257860849" sldId="678"/>
            <ac:spMk id="26" creationId="{0FF95937-E28C-B0D6-5CC7-31F306FAA2C4}"/>
          </ac:spMkLst>
        </pc:spChg>
        <pc:spChg chg="mod">
          <ac:chgData name="Michal Kováč" userId="c866dcdddd639799" providerId="LiveId" clId="{C8ABB699-2B5E-4438-879F-E99145F90330}" dt="2023-01-02T14:54:12.997" v="9778"/>
          <ac:spMkLst>
            <pc:docMk/>
            <pc:sldMk cId="2257860849" sldId="678"/>
            <ac:spMk id="27" creationId="{DBC398C0-268D-D6BE-0CA2-540434749094}"/>
          </ac:spMkLst>
        </pc:spChg>
        <pc:spChg chg="add mod">
          <ac:chgData name="Michal Kováč" userId="c866dcdddd639799" providerId="LiveId" clId="{C8ABB699-2B5E-4438-879F-E99145F90330}" dt="2023-01-02T14:54:51.262" v="9783"/>
          <ac:spMkLst>
            <pc:docMk/>
            <pc:sldMk cId="2257860849" sldId="678"/>
            <ac:spMk id="31" creationId="{92191D37-3CC3-95C2-D1BE-015F6CA782FB}"/>
          </ac:spMkLst>
        </pc:spChg>
        <pc:grpChg chg="add del mod">
          <ac:chgData name="Michal Kováč" userId="c866dcdddd639799" providerId="LiveId" clId="{C8ABB699-2B5E-4438-879F-E99145F90330}" dt="2023-01-02T14:40:36.929" v="9639" actId="165"/>
          <ac:grpSpMkLst>
            <pc:docMk/>
            <pc:sldMk cId="2257860849" sldId="678"/>
            <ac:grpSpMk id="2" creationId="{24480436-7859-048D-1E97-EEAE36EB855C}"/>
          </ac:grpSpMkLst>
        </pc:grpChg>
        <pc:grpChg chg="add mod">
          <ac:chgData name="Michal Kováč" userId="c866dcdddd639799" providerId="LiveId" clId="{C8ABB699-2B5E-4438-879F-E99145F90330}" dt="2023-01-02T14:54:25.263" v="9781" actId="164"/>
          <ac:grpSpMkLst>
            <pc:docMk/>
            <pc:sldMk cId="2257860849" sldId="678"/>
            <ac:grpSpMk id="20" creationId="{5BBBF493-836F-93E1-E45D-04397FE53F64}"/>
          </ac:grpSpMkLst>
        </pc:grpChg>
        <pc:grpChg chg="add mod">
          <ac:chgData name="Michal Kováč" userId="c866dcdddd639799" providerId="LiveId" clId="{C8ABB699-2B5E-4438-879F-E99145F90330}" dt="2023-01-02T14:54:25.263" v="9781" actId="164"/>
          <ac:grpSpMkLst>
            <pc:docMk/>
            <pc:sldMk cId="2257860849" sldId="678"/>
            <ac:grpSpMk id="21" creationId="{961A4644-2B4D-DBB6-32BA-8B6F6A1F0D78}"/>
          </ac:grpSpMkLst>
        </pc:grpChg>
        <pc:grpChg chg="add mod">
          <ac:chgData name="Michal Kováč" userId="c866dcdddd639799" providerId="LiveId" clId="{C8ABB699-2B5E-4438-879F-E99145F90330}" dt="2023-01-02T14:54:30.823" v="9782" actId="12788"/>
          <ac:grpSpMkLst>
            <pc:docMk/>
            <pc:sldMk cId="2257860849" sldId="678"/>
            <ac:grpSpMk id="30" creationId="{D87CACFF-FA8F-468A-DF90-AA7D0BAE3E62}"/>
          </ac:grpSpMkLst>
        </pc:grpChg>
        <pc:picChg chg="mod topLvl modCrop">
          <ac:chgData name="Michal Kováč" userId="c866dcdddd639799" providerId="LiveId" clId="{C8ABB699-2B5E-4438-879F-E99145F90330}" dt="2023-01-02T14:54:11.459" v="9777" actId="164"/>
          <ac:picMkLst>
            <pc:docMk/>
            <pc:sldMk cId="2257860849" sldId="678"/>
            <ac:picMk id="3" creationId="{C21ADFFF-67FA-9C77-7463-7DB3A5C10152}"/>
          </ac:picMkLst>
        </pc:picChg>
        <pc:picChg chg="add del mod">
          <ac:chgData name="Michal Kováč" userId="c866dcdddd639799" providerId="LiveId" clId="{C8ABB699-2B5E-4438-879F-E99145F90330}" dt="2023-01-02T14:53:58.918" v="9775"/>
          <ac:picMkLst>
            <pc:docMk/>
            <pc:sldMk cId="2257860849" sldId="678"/>
            <ac:picMk id="19" creationId="{A1C7DB7D-FBC6-F0B7-2D3F-2A172F9ABED3}"/>
          </ac:picMkLst>
        </pc:picChg>
        <pc:picChg chg="mod">
          <ac:chgData name="Michal Kováč" userId="c866dcdddd639799" providerId="LiveId" clId="{C8ABB699-2B5E-4438-879F-E99145F90330}" dt="2023-01-02T14:54:12.997" v="9778"/>
          <ac:picMkLst>
            <pc:docMk/>
            <pc:sldMk cId="2257860849" sldId="678"/>
            <ac:picMk id="22" creationId="{4D1A4406-C79E-CA73-2AC4-2DC79AD6ED10}"/>
          </ac:picMkLst>
        </pc:picChg>
        <pc:cxnChg chg="add mod">
          <ac:chgData name="Michal Kováč" userId="c866dcdddd639799" providerId="LiveId" clId="{C8ABB699-2B5E-4438-879F-E99145F90330}" dt="2023-01-02T14:54:11.459" v="9777" actId="164"/>
          <ac:cxnSpMkLst>
            <pc:docMk/>
            <pc:sldMk cId="2257860849" sldId="678"/>
            <ac:cxnSpMk id="13" creationId="{C2A4D1A8-90B6-537F-1627-1FFF527A39B4}"/>
          </ac:cxnSpMkLst>
        </pc:cxnChg>
        <pc:cxnChg chg="add mod">
          <ac:chgData name="Michal Kováč" userId="c866dcdddd639799" providerId="LiveId" clId="{C8ABB699-2B5E-4438-879F-E99145F90330}" dt="2023-01-02T14:54:11.459" v="9777" actId="164"/>
          <ac:cxnSpMkLst>
            <pc:docMk/>
            <pc:sldMk cId="2257860849" sldId="678"/>
            <ac:cxnSpMk id="15" creationId="{DDD4BF11-6B1C-2B70-40E5-C458D085CC1A}"/>
          </ac:cxnSpMkLst>
        </pc:cxnChg>
        <pc:cxnChg chg="mod">
          <ac:chgData name="Michal Kováč" userId="c866dcdddd639799" providerId="LiveId" clId="{C8ABB699-2B5E-4438-879F-E99145F90330}" dt="2023-01-02T14:54:12.997" v="9778"/>
          <ac:cxnSpMkLst>
            <pc:docMk/>
            <pc:sldMk cId="2257860849" sldId="678"/>
            <ac:cxnSpMk id="28" creationId="{AC9EE2CB-69D3-5F45-6FBD-A14B68EBA4DC}"/>
          </ac:cxnSpMkLst>
        </pc:cxnChg>
        <pc:cxnChg chg="mod">
          <ac:chgData name="Michal Kováč" userId="c866dcdddd639799" providerId="LiveId" clId="{C8ABB699-2B5E-4438-879F-E99145F90330}" dt="2023-01-02T14:54:12.997" v="9778"/>
          <ac:cxnSpMkLst>
            <pc:docMk/>
            <pc:sldMk cId="2257860849" sldId="678"/>
            <ac:cxnSpMk id="29" creationId="{AEA35E38-CC3F-3EE1-2C4D-7CF84F21021B}"/>
          </ac:cxnSpMkLst>
        </pc:cxnChg>
      </pc:sldChg>
      <pc:sldChg chg="addSp modSp new add del mod">
        <pc:chgData name="Michal Kováč" userId="c866dcdddd639799" providerId="LiveId" clId="{C8ABB699-2B5E-4438-879F-E99145F90330}" dt="2023-02-14T13:01:23.369" v="13367" actId="1036"/>
        <pc:sldMkLst>
          <pc:docMk/>
          <pc:sldMk cId="2495130250" sldId="679"/>
        </pc:sldMkLst>
        <pc:spChg chg="add mod">
          <ac:chgData name="Michal Kováč" userId="c866dcdddd639799" providerId="LiveId" clId="{C8ABB699-2B5E-4438-879F-E99145F90330}" dt="2023-01-03T13:44:52.979" v="13254" actId="1076"/>
          <ac:spMkLst>
            <pc:docMk/>
            <pc:sldMk cId="2495130250" sldId="679"/>
            <ac:spMk id="2" creationId="{4E6C9A8E-389C-92D2-D47D-C549800A3D24}"/>
          </ac:spMkLst>
        </pc:spChg>
        <pc:spChg chg="add mod">
          <ac:chgData name="Michal Kováč" userId="c866dcdddd639799" providerId="LiveId" clId="{C8ABB699-2B5E-4438-879F-E99145F90330}" dt="2023-01-03T13:45:00.931" v="13264" actId="20577"/>
          <ac:spMkLst>
            <pc:docMk/>
            <pc:sldMk cId="2495130250" sldId="679"/>
            <ac:spMk id="3" creationId="{4A00FD2A-88DC-9D59-D382-9903257C6672}"/>
          </ac:spMkLst>
        </pc:spChg>
        <pc:spChg chg="add mod">
          <ac:chgData name="Michal Kováč" userId="c866dcdddd639799" providerId="LiveId" clId="{C8ABB699-2B5E-4438-879F-E99145F90330}" dt="2023-02-14T13:01:23.369" v="13367" actId="1036"/>
          <ac:spMkLst>
            <pc:docMk/>
            <pc:sldMk cId="2495130250" sldId="679"/>
            <ac:spMk id="4" creationId="{419A167D-EA78-A5C6-0179-A26E89D32019}"/>
          </ac:spMkLst>
        </pc:spChg>
      </pc:sldChg>
      <pc:sldChg chg="addSp delSp modSp new mod ord">
        <pc:chgData name="Michal Kováč" userId="c866dcdddd639799" providerId="LiveId" clId="{C8ABB699-2B5E-4438-879F-E99145F90330}" dt="2023-01-02T16:52:37.919" v="11665" actId="20577"/>
        <pc:sldMkLst>
          <pc:docMk/>
          <pc:sldMk cId="358052479" sldId="680"/>
        </pc:sldMkLst>
        <pc:spChg chg="add del mod">
          <ac:chgData name="Michal Kováč" userId="c866dcdddd639799" providerId="LiveId" clId="{C8ABB699-2B5E-4438-879F-E99145F90330}" dt="2023-01-02T16:46:43.330" v="11635" actId="478"/>
          <ac:spMkLst>
            <pc:docMk/>
            <pc:sldMk cId="358052479" sldId="680"/>
            <ac:spMk id="2" creationId="{2BC82F9F-BD15-6836-5CA5-BEA3F7623C72}"/>
          </ac:spMkLst>
        </pc:spChg>
        <pc:spChg chg="mod">
          <ac:chgData name="Michal Kováč" userId="c866dcdddd639799" providerId="LiveId" clId="{C8ABB699-2B5E-4438-879F-E99145F90330}" dt="2023-01-02T16:52:37.919" v="11665" actId="20577"/>
          <ac:spMkLst>
            <pc:docMk/>
            <pc:sldMk cId="358052479" sldId="680"/>
            <ac:spMk id="5" creationId="{06936324-3250-B95B-0EB2-6DCE55D0919C}"/>
          </ac:spMkLst>
        </pc:spChg>
        <pc:spChg chg="mod">
          <ac:chgData name="Michal Kováč" userId="c866dcdddd639799" providerId="LiveId" clId="{C8ABB699-2B5E-4438-879F-E99145F90330}" dt="2023-01-02T16:49:38.529" v="11639" actId="6549"/>
          <ac:spMkLst>
            <pc:docMk/>
            <pc:sldMk cId="358052479" sldId="680"/>
            <ac:spMk id="6" creationId="{628822BF-9E14-EAEE-6037-AFFC690DDB50}"/>
          </ac:spMkLst>
        </pc:spChg>
        <pc:spChg chg="add mod">
          <ac:chgData name="Michal Kováč" userId="c866dcdddd639799" providerId="LiveId" clId="{C8ABB699-2B5E-4438-879F-E99145F90330}" dt="2023-01-02T16:47:01.380" v="11636"/>
          <ac:spMkLst>
            <pc:docMk/>
            <pc:sldMk cId="358052479" sldId="680"/>
            <ac:spMk id="9" creationId="{125C5248-B1A2-3859-4FA7-FC99530B11A1}"/>
          </ac:spMkLst>
        </pc:spChg>
        <pc:grpChg chg="add mod">
          <ac:chgData name="Michal Kováč" userId="c866dcdddd639799" providerId="LiveId" clId="{C8ABB699-2B5E-4438-879F-E99145F90330}" dt="2023-01-02T16:20:13.050" v="11283"/>
          <ac:grpSpMkLst>
            <pc:docMk/>
            <pc:sldMk cId="358052479" sldId="680"/>
            <ac:grpSpMk id="4" creationId="{B57A6862-6CB0-02F7-7F09-D5E98F5F46AF}"/>
          </ac:grpSpMkLst>
        </pc:grpChg>
        <pc:picChg chg="add del mod">
          <ac:chgData name="Michal Kováč" userId="c866dcdddd639799" providerId="LiveId" clId="{C8ABB699-2B5E-4438-879F-E99145F90330}" dt="2023-01-02T16:52:11.367" v="11652" actId="478"/>
          <ac:picMkLst>
            <pc:docMk/>
            <pc:sldMk cId="358052479" sldId="680"/>
            <ac:picMk id="3" creationId="{EB454F7F-BD98-3B11-B47F-F4AEBA8A5D0F}"/>
          </ac:picMkLst>
        </pc:picChg>
        <pc:picChg chg="add mod modCrop">
          <ac:chgData name="Michal Kováč" userId="c866dcdddd639799" providerId="LiveId" clId="{C8ABB699-2B5E-4438-879F-E99145F90330}" dt="2023-01-02T16:35:28.442" v="11454" actId="1076"/>
          <ac:picMkLst>
            <pc:docMk/>
            <pc:sldMk cId="358052479" sldId="680"/>
            <ac:picMk id="8" creationId="{3ADD7968-5E7F-2791-5979-2D87B5A610B6}"/>
          </ac:picMkLst>
        </pc:picChg>
        <pc:picChg chg="add mod ord">
          <ac:chgData name="Michal Kováč" userId="c866dcdddd639799" providerId="LiveId" clId="{C8ABB699-2B5E-4438-879F-E99145F90330}" dt="2023-01-02T16:52:09.108" v="11651" actId="167"/>
          <ac:picMkLst>
            <pc:docMk/>
            <pc:sldMk cId="358052479" sldId="680"/>
            <ac:picMk id="11" creationId="{DE26BBD3-FC03-0434-EC5D-79AC21446914}"/>
          </ac:picMkLst>
        </pc:picChg>
      </pc:sldChg>
      <pc:sldChg chg="addSp delSp modSp add mod ord">
        <pc:chgData name="Michal Kováč" userId="c866dcdddd639799" providerId="LiveId" clId="{C8ABB699-2B5E-4438-879F-E99145F90330}" dt="2024-02-13T11:06:28.529" v="13478"/>
        <pc:sldMkLst>
          <pc:docMk/>
          <pc:sldMk cId="4218980921" sldId="681"/>
        </pc:sldMkLst>
        <pc:spChg chg="mod">
          <ac:chgData name="Michal Kováč" userId="c866dcdddd639799" providerId="LiveId" clId="{C8ABB699-2B5E-4438-879F-E99145F90330}" dt="2023-02-28T22:27:34.596" v="13458" actId="165"/>
          <ac:spMkLst>
            <pc:docMk/>
            <pc:sldMk cId="4218980921" sldId="681"/>
            <ac:spMk id="4" creationId="{4A002C25-27E9-5A51-A415-1EE763D1CA97}"/>
          </ac:spMkLst>
        </pc:spChg>
        <pc:spChg chg="mod">
          <ac:chgData name="Michal Kováč" userId="c866dcdddd639799" providerId="LiveId" clId="{C8ABB699-2B5E-4438-879F-E99145F90330}" dt="2023-02-28T22:27:34.596" v="13458" actId="165"/>
          <ac:spMkLst>
            <pc:docMk/>
            <pc:sldMk cId="4218980921" sldId="681"/>
            <ac:spMk id="5" creationId="{C8ACDCCE-76A5-B9D2-BA01-F3543D0B070B}"/>
          </ac:spMkLst>
        </pc:spChg>
        <pc:spChg chg="mod">
          <ac:chgData name="Michal Kováč" userId="c866dcdddd639799" providerId="LiveId" clId="{C8ABB699-2B5E-4438-879F-E99145F90330}" dt="2023-02-28T22:27:34.596" v="13458" actId="165"/>
          <ac:spMkLst>
            <pc:docMk/>
            <pc:sldMk cId="4218980921" sldId="681"/>
            <ac:spMk id="6" creationId="{383E36B7-C3D4-93BC-127F-32B62374956A}"/>
          </ac:spMkLst>
        </pc:spChg>
        <pc:spChg chg="mod">
          <ac:chgData name="Michal Kováč" userId="c866dcdddd639799" providerId="LiveId" clId="{C8ABB699-2B5E-4438-879F-E99145F90330}" dt="2023-02-28T22:27:34.596" v="13458" actId="165"/>
          <ac:spMkLst>
            <pc:docMk/>
            <pc:sldMk cId="4218980921" sldId="681"/>
            <ac:spMk id="7" creationId="{CD9C7527-E518-AC42-A562-1CD2EE0E63CB}"/>
          </ac:spMkLst>
        </pc:spChg>
        <pc:spChg chg="del">
          <ac:chgData name="Michal Kováč" userId="c866dcdddd639799" providerId="LiveId" clId="{C8ABB699-2B5E-4438-879F-E99145F90330}" dt="2023-01-02T15:11:17.868" v="10062" actId="478"/>
          <ac:spMkLst>
            <pc:docMk/>
            <pc:sldMk cId="4218980921" sldId="681"/>
            <ac:spMk id="8" creationId="{2733A9A3-3E86-8678-A6CF-6401B1C7542B}"/>
          </ac:spMkLst>
        </pc:spChg>
        <pc:spChg chg="add mod topLvl">
          <ac:chgData name="Michal Kováč" userId="c866dcdddd639799" providerId="LiveId" clId="{C8ABB699-2B5E-4438-879F-E99145F90330}" dt="2023-02-28T22:27:34.596" v="13458" actId="165"/>
          <ac:spMkLst>
            <pc:docMk/>
            <pc:sldMk cId="4218980921" sldId="681"/>
            <ac:spMk id="9" creationId="{246BE553-4442-CBD6-8153-F1020FD00553}"/>
          </ac:spMkLst>
        </pc:spChg>
        <pc:spChg chg="add mod topLvl">
          <ac:chgData name="Michal Kováč" userId="c866dcdddd639799" providerId="LiveId" clId="{C8ABB699-2B5E-4438-879F-E99145F90330}" dt="2023-02-28T22:27:34.596" v="13458" actId="165"/>
          <ac:spMkLst>
            <pc:docMk/>
            <pc:sldMk cId="4218980921" sldId="681"/>
            <ac:spMk id="10" creationId="{8F5D38FF-F2BA-A019-5A5A-9720343656D0}"/>
          </ac:spMkLst>
        </pc:spChg>
        <pc:spChg chg="add mod">
          <ac:chgData name="Michal Kováč" userId="c866dcdddd639799" providerId="LiveId" clId="{C8ABB699-2B5E-4438-879F-E99145F90330}" dt="2023-01-02T15:08:25.485" v="10009" actId="1076"/>
          <ac:spMkLst>
            <pc:docMk/>
            <pc:sldMk cId="4218980921" sldId="681"/>
            <ac:spMk id="11" creationId="{23FF5DC2-1252-61F5-B05D-CFFD4B57FED7}"/>
          </ac:spMkLst>
        </pc:spChg>
        <pc:spChg chg="add mod topLvl">
          <ac:chgData name="Michal Kováč" userId="c866dcdddd639799" providerId="LiveId" clId="{C8ABB699-2B5E-4438-879F-E99145F90330}" dt="2023-02-28T22:27:34.596" v="13458" actId="165"/>
          <ac:spMkLst>
            <pc:docMk/>
            <pc:sldMk cId="4218980921" sldId="681"/>
            <ac:spMk id="16" creationId="{33A1787D-AB39-C393-F3CD-372B83FCD2D9}"/>
          </ac:spMkLst>
        </pc:spChg>
        <pc:spChg chg="mod">
          <ac:chgData name="Michal Kováč" userId="c866dcdddd639799" providerId="LiveId" clId="{C8ABB699-2B5E-4438-879F-E99145F90330}" dt="2023-02-28T22:27:34.596" v="13458" actId="165"/>
          <ac:spMkLst>
            <pc:docMk/>
            <pc:sldMk cId="4218980921" sldId="681"/>
            <ac:spMk id="23" creationId="{88438130-FDF9-F5B6-80D3-83E89BC6B0F2}"/>
          </ac:spMkLst>
        </pc:spChg>
        <pc:spChg chg="mod">
          <ac:chgData name="Michal Kováč" userId="c866dcdddd639799" providerId="LiveId" clId="{C8ABB699-2B5E-4438-879F-E99145F90330}" dt="2023-02-28T22:27:34.596" v="13458" actId="165"/>
          <ac:spMkLst>
            <pc:docMk/>
            <pc:sldMk cId="4218980921" sldId="681"/>
            <ac:spMk id="24" creationId="{10510D61-4E0A-F437-B0FB-69E95500D2F1}"/>
          </ac:spMkLst>
        </pc:spChg>
        <pc:spChg chg="mod">
          <ac:chgData name="Michal Kováč" userId="c866dcdddd639799" providerId="LiveId" clId="{C8ABB699-2B5E-4438-879F-E99145F90330}" dt="2023-02-28T22:27:34.596" v="13458" actId="165"/>
          <ac:spMkLst>
            <pc:docMk/>
            <pc:sldMk cId="4218980921" sldId="681"/>
            <ac:spMk id="25" creationId="{FA7761D7-D32E-1653-087E-661756AD23BD}"/>
          </ac:spMkLst>
        </pc:spChg>
        <pc:spChg chg="mod">
          <ac:chgData name="Michal Kováč" userId="c866dcdddd639799" providerId="LiveId" clId="{C8ABB699-2B5E-4438-879F-E99145F90330}" dt="2023-02-28T22:27:34.596" v="13458" actId="165"/>
          <ac:spMkLst>
            <pc:docMk/>
            <pc:sldMk cId="4218980921" sldId="681"/>
            <ac:spMk id="26" creationId="{0FF95937-E28C-B0D6-5CC7-31F306FAA2C4}"/>
          </ac:spMkLst>
        </pc:spChg>
        <pc:spChg chg="del">
          <ac:chgData name="Michal Kováč" userId="c866dcdddd639799" providerId="LiveId" clId="{C8ABB699-2B5E-4438-879F-E99145F90330}" dt="2023-01-02T15:11:20.141" v="10063" actId="478"/>
          <ac:spMkLst>
            <pc:docMk/>
            <pc:sldMk cId="4218980921" sldId="681"/>
            <ac:spMk id="27" creationId="{DBC398C0-268D-D6BE-0CA2-540434749094}"/>
          </ac:spMkLst>
        </pc:spChg>
        <pc:grpChg chg="add del mod">
          <ac:chgData name="Michal Kováč" userId="c866dcdddd639799" providerId="LiveId" clId="{C8ABB699-2B5E-4438-879F-E99145F90330}" dt="2023-02-28T22:27:34.596" v="13458" actId="165"/>
          <ac:grpSpMkLst>
            <pc:docMk/>
            <pc:sldMk cId="4218980921" sldId="681"/>
            <ac:grpSpMk id="2" creationId="{E3421BA3-0ACA-103A-7C99-A8B8FAC0AD5E}"/>
          </ac:grpSpMkLst>
        </pc:grpChg>
        <pc:grpChg chg="mod topLvl">
          <ac:chgData name="Michal Kováč" userId="c866dcdddd639799" providerId="LiveId" clId="{C8ABB699-2B5E-4438-879F-E99145F90330}" dt="2023-02-28T22:27:34.596" v="13458" actId="165"/>
          <ac:grpSpMkLst>
            <pc:docMk/>
            <pc:sldMk cId="4218980921" sldId="681"/>
            <ac:grpSpMk id="20" creationId="{5BBBF493-836F-93E1-E45D-04397FE53F64}"/>
          </ac:grpSpMkLst>
        </pc:grpChg>
        <pc:grpChg chg="mod topLvl">
          <ac:chgData name="Michal Kováč" userId="c866dcdddd639799" providerId="LiveId" clId="{C8ABB699-2B5E-4438-879F-E99145F90330}" dt="2023-02-28T22:27:34.596" v="13458" actId="165"/>
          <ac:grpSpMkLst>
            <pc:docMk/>
            <pc:sldMk cId="4218980921" sldId="681"/>
            <ac:grpSpMk id="21" creationId="{961A4644-2B4D-DBB6-32BA-8B6F6A1F0D78}"/>
          </ac:grpSpMkLst>
        </pc:grpChg>
        <pc:grpChg chg="del mod">
          <ac:chgData name="Michal Kováč" userId="c866dcdddd639799" providerId="LiveId" clId="{C8ABB699-2B5E-4438-879F-E99145F90330}" dt="2023-01-02T15:28:02.202" v="10371" actId="165"/>
          <ac:grpSpMkLst>
            <pc:docMk/>
            <pc:sldMk cId="4218980921" sldId="681"/>
            <ac:grpSpMk id="30" creationId="{D87CACFF-FA8F-468A-DF90-AA7D0BAE3E62}"/>
          </ac:grpSpMkLst>
        </pc:grpChg>
        <pc:picChg chg="mod">
          <ac:chgData name="Michal Kováč" userId="c866dcdddd639799" providerId="LiveId" clId="{C8ABB699-2B5E-4438-879F-E99145F90330}" dt="2023-02-28T22:27:34.596" v="13458" actId="165"/>
          <ac:picMkLst>
            <pc:docMk/>
            <pc:sldMk cId="4218980921" sldId="681"/>
            <ac:picMk id="3" creationId="{C21ADFFF-67FA-9C77-7463-7DB3A5C10152}"/>
          </ac:picMkLst>
        </pc:picChg>
        <pc:picChg chg="mod">
          <ac:chgData name="Michal Kováč" userId="c866dcdddd639799" providerId="LiveId" clId="{C8ABB699-2B5E-4438-879F-E99145F90330}" dt="2023-02-28T22:27:34.596" v="13458" actId="165"/>
          <ac:picMkLst>
            <pc:docMk/>
            <pc:sldMk cId="4218980921" sldId="681"/>
            <ac:picMk id="22" creationId="{4D1A4406-C79E-CA73-2AC4-2DC79AD6ED10}"/>
          </ac:picMkLst>
        </pc:picChg>
        <pc:cxnChg chg="add mod topLvl">
          <ac:chgData name="Michal Kováč" userId="c866dcdddd639799" providerId="LiveId" clId="{C8ABB699-2B5E-4438-879F-E99145F90330}" dt="2023-02-28T22:27:34.596" v="13458" actId="165"/>
          <ac:cxnSpMkLst>
            <pc:docMk/>
            <pc:sldMk cId="4218980921" sldId="681"/>
            <ac:cxnSpMk id="12" creationId="{CB602D70-B05C-B88F-DE17-132B09BE2966}"/>
          </ac:cxnSpMkLst>
        </pc:cxnChg>
        <pc:cxnChg chg="mod">
          <ac:chgData name="Michal Kováč" userId="c866dcdddd639799" providerId="LiveId" clId="{C8ABB699-2B5E-4438-879F-E99145F90330}" dt="2023-02-28T22:27:34.596" v="13458" actId="165"/>
          <ac:cxnSpMkLst>
            <pc:docMk/>
            <pc:sldMk cId="4218980921" sldId="681"/>
            <ac:cxnSpMk id="13" creationId="{C2A4D1A8-90B6-537F-1627-1FFF527A39B4}"/>
          </ac:cxnSpMkLst>
        </pc:cxnChg>
        <pc:cxnChg chg="mod">
          <ac:chgData name="Michal Kováč" userId="c866dcdddd639799" providerId="LiveId" clId="{C8ABB699-2B5E-4438-879F-E99145F90330}" dt="2023-02-28T22:27:34.596" v="13458" actId="165"/>
          <ac:cxnSpMkLst>
            <pc:docMk/>
            <pc:sldMk cId="4218980921" sldId="681"/>
            <ac:cxnSpMk id="15" creationId="{DDD4BF11-6B1C-2B70-40E5-C458D085CC1A}"/>
          </ac:cxnSpMkLst>
        </pc:cxnChg>
        <pc:cxnChg chg="mod">
          <ac:chgData name="Michal Kováč" userId="c866dcdddd639799" providerId="LiveId" clId="{C8ABB699-2B5E-4438-879F-E99145F90330}" dt="2023-02-28T22:27:34.596" v="13458" actId="165"/>
          <ac:cxnSpMkLst>
            <pc:docMk/>
            <pc:sldMk cId="4218980921" sldId="681"/>
            <ac:cxnSpMk id="28" creationId="{AC9EE2CB-69D3-5F45-6FBD-A14B68EBA4DC}"/>
          </ac:cxnSpMkLst>
        </pc:cxnChg>
        <pc:cxnChg chg="mod">
          <ac:chgData name="Michal Kováč" userId="c866dcdddd639799" providerId="LiveId" clId="{C8ABB699-2B5E-4438-879F-E99145F90330}" dt="2023-02-28T22:27:34.596" v="13458" actId="165"/>
          <ac:cxnSpMkLst>
            <pc:docMk/>
            <pc:sldMk cId="4218980921" sldId="681"/>
            <ac:cxnSpMk id="29" creationId="{AEA35E38-CC3F-3EE1-2C4D-7CF84F21021B}"/>
          </ac:cxnSpMkLst>
        </pc:cxnChg>
      </pc:sldChg>
      <pc:sldChg chg="add del ord">
        <pc:chgData name="Michal Kováč" userId="c866dcdddd639799" providerId="LiveId" clId="{C8ABB699-2B5E-4438-879F-E99145F90330}" dt="2023-01-02T15:07:35.717" v="9993" actId="47"/>
        <pc:sldMkLst>
          <pc:docMk/>
          <pc:sldMk cId="3854426831" sldId="682"/>
        </pc:sldMkLst>
      </pc:sldChg>
      <pc:sldChg chg="addSp delSp modSp new mod ord">
        <pc:chgData name="Michal Kováč" userId="c866dcdddd639799" providerId="LiveId" clId="{C8ABB699-2B5E-4438-879F-E99145F90330}" dt="2023-01-03T09:34:25.832" v="12005" actId="20577"/>
        <pc:sldMkLst>
          <pc:docMk/>
          <pc:sldMk cId="4092659163" sldId="682"/>
        </pc:sldMkLst>
        <pc:spChg chg="add mod">
          <ac:chgData name="Michal Kováč" userId="c866dcdddd639799" providerId="LiveId" clId="{C8ABB699-2B5E-4438-879F-E99145F90330}" dt="2023-01-02T15:24:02.609" v="10254" actId="164"/>
          <ac:spMkLst>
            <pc:docMk/>
            <pc:sldMk cId="4092659163" sldId="682"/>
            <ac:spMk id="3" creationId="{305581E0-F52B-D46C-6ECE-7C9213175E63}"/>
          </ac:spMkLst>
        </pc:spChg>
        <pc:spChg chg="add mod">
          <ac:chgData name="Michal Kováč" userId="c866dcdddd639799" providerId="LiveId" clId="{C8ABB699-2B5E-4438-879F-E99145F90330}" dt="2023-01-02T15:24:02.609" v="10254" actId="164"/>
          <ac:spMkLst>
            <pc:docMk/>
            <pc:sldMk cId="4092659163" sldId="682"/>
            <ac:spMk id="4" creationId="{7C70970A-B470-51DB-2501-55E8E7FCC0CA}"/>
          </ac:spMkLst>
        </pc:spChg>
        <pc:spChg chg="add mod">
          <ac:chgData name="Michal Kováč" userId="c866dcdddd639799" providerId="LiveId" clId="{C8ABB699-2B5E-4438-879F-E99145F90330}" dt="2023-01-02T15:29:59.179" v="10443" actId="20577"/>
          <ac:spMkLst>
            <pc:docMk/>
            <pc:sldMk cId="4092659163" sldId="682"/>
            <ac:spMk id="5" creationId="{702C1D46-45E6-10CD-AE17-B15E706B95A8}"/>
          </ac:spMkLst>
        </pc:spChg>
        <pc:spChg chg="mod">
          <ac:chgData name="Michal Kováč" userId="c866dcdddd639799" providerId="LiveId" clId="{C8ABB699-2B5E-4438-879F-E99145F90330}" dt="2023-01-02T15:23:22.088" v="10247"/>
          <ac:spMkLst>
            <pc:docMk/>
            <pc:sldMk cId="4092659163" sldId="682"/>
            <ac:spMk id="7" creationId="{0E96CBA3-27BB-B4FF-99C7-28C070CA8949}"/>
          </ac:spMkLst>
        </pc:spChg>
        <pc:spChg chg="mod">
          <ac:chgData name="Michal Kováč" userId="c866dcdddd639799" providerId="LiveId" clId="{C8ABB699-2B5E-4438-879F-E99145F90330}" dt="2023-01-02T15:23:22.088" v="10247"/>
          <ac:spMkLst>
            <pc:docMk/>
            <pc:sldMk cId="4092659163" sldId="682"/>
            <ac:spMk id="8" creationId="{C4FAB987-6C42-00F8-282E-8B599B815639}"/>
          </ac:spMkLst>
        </pc:spChg>
        <pc:spChg chg="mod">
          <ac:chgData name="Michal Kováč" userId="c866dcdddd639799" providerId="LiveId" clId="{C8ABB699-2B5E-4438-879F-E99145F90330}" dt="2023-01-03T09:34:25.832" v="12005" actId="20577"/>
          <ac:spMkLst>
            <pc:docMk/>
            <pc:sldMk cId="4092659163" sldId="682"/>
            <ac:spMk id="11" creationId="{60917E1B-3ED0-2496-A87E-F13B65475D5B}"/>
          </ac:spMkLst>
        </pc:spChg>
        <pc:spChg chg="mod">
          <ac:chgData name="Michal Kováč" userId="c866dcdddd639799" providerId="LiveId" clId="{C8ABB699-2B5E-4438-879F-E99145F90330}" dt="2023-01-02T15:23:34.335" v="10250"/>
          <ac:spMkLst>
            <pc:docMk/>
            <pc:sldMk cId="4092659163" sldId="682"/>
            <ac:spMk id="12" creationId="{C6541456-8601-4915-8A75-690B45FE8A6B}"/>
          </ac:spMkLst>
        </pc:spChg>
        <pc:spChg chg="mod">
          <ac:chgData name="Michal Kováč" userId="c866dcdddd639799" providerId="LiveId" clId="{C8ABB699-2B5E-4438-879F-E99145F90330}" dt="2023-01-02T15:23:34.335" v="10250"/>
          <ac:spMkLst>
            <pc:docMk/>
            <pc:sldMk cId="4092659163" sldId="682"/>
            <ac:spMk id="13" creationId="{1C722068-C2B2-97E7-87D2-102C2F4C48B5}"/>
          </ac:spMkLst>
        </pc:spChg>
        <pc:spChg chg="add mod">
          <ac:chgData name="Michal Kováč" userId="c866dcdddd639799" providerId="LiveId" clId="{C8ABB699-2B5E-4438-879F-E99145F90330}" dt="2023-01-02T15:36:54.938" v="10637"/>
          <ac:spMkLst>
            <pc:docMk/>
            <pc:sldMk cId="4092659163" sldId="682"/>
            <ac:spMk id="15" creationId="{C3B33C02-EA2C-FA4C-26D1-8B9312A9B574}"/>
          </ac:spMkLst>
        </pc:spChg>
        <pc:spChg chg="add del mod">
          <ac:chgData name="Michal Kováč" userId="c866dcdddd639799" providerId="LiveId" clId="{C8ABB699-2B5E-4438-879F-E99145F90330}" dt="2023-01-02T15:45:22.696" v="10856" actId="478"/>
          <ac:spMkLst>
            <pc:docMk/>
            <pc:sldMk cId="4092659163" sldId="682"/>
            <ac:spMk id="16" creationId="{467C446A-8197-3046-97D0-2C10FA44453B}"/>
          </ac:spMkLst>
        </pc:spChg>
        <pc:grpChg chg="add del mod">
          <ac:chgData name="Michal Kováč" userId="c866dcdddd639799" providerId="LiveId" clId="{C8ABB699-2B5E-4438-879F-E99145F90330}" dt="2023-01-02T15:23:25.026" v="10248"/>
          <ac:grpSpMkLst>
            <pc:docMk/>
            <pc:sldMk cId="4092659163" sldId="682"/>
            <ac:grpSpMk id="6" creationId="{9BE16655-29A4-0CDE-E5EE-BDA5C7BED1B6}"/>
          </ac:grpSpMkLst>
        </pc:grpChg>
        <pc:grpChg chg="add mod">
          <ac:chgData name="Michal Kováč" userId="c866dcdddd639799" providerId="LiveId" clId="{C8ABB699-2B5E-4438-879F-E99145F90330}" dt="2023-01-02T15:23:52.995" v="10253" actId="1076"/>
          <ac:grpSpMkLst>
            <pc:docMk/>
            <pc:sldMk cId="4092659163" sldId="682"/>
            <ac:grpSpMk id="9" creationId="{60D7B677-251F-2C8B-C74B-492B61B4CE92}"/>
          </ac:grpSpMkLst>
        </pc:grpChg>
        <pc:grpChg chg="mod">
          <ac:chgData name="Michal Kováč" userId="c866dcdddd639799" providerId="LiveId" clId="{C8ABB699-2B5E-4438-879F-E99145F90330}" dt="2023-01-02T15:23:34.335" v="10250"/>
          <ac:grpSpMkLst>
            <pc:docMk/>
            <pc:sldMk cId="4092659163" sldId="682"/>
            <ac:grpSpMk id="10" creationId="{F58D89BF-4FD7-8032-615D-1B052A88B5F8}"/>
          </ac:grpSpMkLst>
        </pc:grpChg>
        <pc:grpChg chg="add mod">
          <ac:chgData name="Michal Kováč" userId="c866dcdddd639799" providerId="LiveId" clId="{C8ABB699-2B5E-4438-879F-E99145F90330}" dt="2023-01-02T15:24:05.425" v="10262" actId="1037"/>
          <ac:grpSpMkLst>
            <pc:docMk/>
            <pc:sldMk cId="4092659163" sldId="682"/>
            <ac:grpSpMk id="14" creationId="{5305E6D8-A439-7981-EF1E-4CBC9C6A78B4}"/>
          </ac:grpSpMkLst>
        </pc:grpChg>
        <pc:picChg chg="add mod modVis">
          <ac:chgData name="Michal Kováč" userId="c866dcdddd639799" providerId="LiveId" clId="{C8ABB699-2B5E-4438-879F-E99145F90330}" dt="2023-01-02T15:21:51.338" v="10194" actId="14429"/>
          <ac:picMkLst>
            <pc:docMk/>
            <pc:sldMk cId="4092659163" sldId="682"/>
            <ac:picMk id="2" creationId="{117110C2-5ADE-FB11-276F-DF36BA6B9637}"/>
          </ac:picMkLst>
        </pc:picChg>
        <pc:picChg chg="add del mod">
          <ac:chgData name="Michal Kováč" userId="c866dcdddd639799" providerId="LiveId" clId="{C8ABB699-2B5E-4438-879F-E99145F90330}" dt="2023-01-02T17:17:03.038" v="11957" actId="478"/>
          <ac:picMkLst>
            <pc:docMk/>
            <pc:sldMk cId="4092659163" sldId="682"/>
            <ac:picMk id="17" creationId="{3896724D-1793-3542-A420-6F6FBB2D5AB1}"/>
          </ac:picMkLst>
        </pc:picChg>
      </pc:sldChg>
      <pc:sldChg chg="addSp delSp modSp new mod ord">
        <pc:chgData name="Michal Kováč" userId="c866dcdddd639799" providerId="LiveId" clId="{C8ABB699-2B5E-4438-879F-E99145F90330}" dt="2023-01-04T13:23:02.890" v="13318"/>
        <pc:sldMkLst>
          <pc:docMk/>
          <pc:sldMk cId="2003374247" sldId="683"/>
        </pc:sldMkLst>
        <pc:spChg chg="add mod">
          <ac:chgData name="Michal Kováč" userId="c866dcdddd639799" providerId="LiveId" clId="{C8ABB699-2B5E-4438-879F-E99145F90330}" dt="2023-01-03T10:43:03.618" v="12326" actId="20577"/>
          <ac:spMkLst>
            <pc:docMk/>
            <pc:sldMk cId="2003374247" sldId="683"/>
            <ac:spMk id="2" creationId="{5A3DB6A8-DD51-6425-B299-5C4BF3C5C8AF}"/>
          </ac:spMkLst>
        </pc:spChg>
        <pc:spChg chg="add del mod">
          <ac:chgData name="Michal Kováč" userId="c866dcdddd639799" providerId="LiveId" clId="{C8ABB699-2B5E-4438-879F-E99145F90330}" dt="2023-01-04T13:21:59.362" v="13315" actId="21"/>
          <ac:spMkLst>
            <pc:docMk/>
            <pc:sldMk cId="2003374247" sldId="683"/>
            <ac:spMk id="3" creationId="{27C16937-F49B-F746-83AF-D38F60929069}"/>
          </ac:spMkLst>
        </pc:spChg>
        <pc:spChg chg="mod topLvl">
          <ac:chgData name="Michal Kováč" userId="c866dcdddd639799" providerId="LiveId" clId="{C8ABB699-2B5E-4438-879F-E99145F90330}" dt="2023-01-04T13:23:00.410" v="13316" actId="164"/>
          <ac:spMkLst>
            <pc:docMk/>
            <pc:sldMk cId="2003374247" sldId="683"/>
            <ac:spMk id="5" creationId="{6C604A87-751B-E40D-553A-A8F547E91DC3}"/>
          </ac:spMkLst>
        </pc:spChg>
        <pc:spChg chg="mod topLvl">
          <ac:chgData name="Michal Kováč" userId="c866dcdddd639799" providerId="LiveId" clId="{C8ABB699-2B5E-4438-879F-E99145F90330}" dt="2023-01-02T16:36:34.389" v="11456" actId="165"/>
          <ac:spMkLst>
            <pc:docMk/>
            <pc:sldMk cId="2003374247" sldId="683"/>
            <ac:spMk id="6" creationId="{07419F4F-BFA7-9310-4560-C1362B4F2001}"/>
          </ac:spMkLst>
        </pc:spChg>
        <pc:spChg chg="mod topLvl">
          <ac:chgData name="Michal Kováč" userId="c866dcdddd639799" providerId="LiveId" clId="{C8ABB699-2B5E-4438-879F-E99145F90330}" dt="2023-01-02T16:36:34.389" v="11456" actId="165"/>
          <ac:spMkLst>
            <pc:docMk/>
            <pc:sldMk cId="2003374247" sldId="683"/>
            <ac:spMk id="7" creationId="{37D4D491-6420-E8B2-F793-7B5615A2FF4C}"/>
          </ac:spMkLst>
        </pc:spChg>
        <pc:spChg chg="mod topLvl">
          <ac:chgData name="Michal Kováč" userId="c866dcdddd639799" providerId="LiveId" clId="{C8ABB699-2B5E-4438-879F-E99145F90330}" dt="2023-01-02T16:36:34.389" v="11456" actId="165"/>
          <ac:spMkLst>
            <pc:docMk/>
            <pc:sldMk cId="2003374247" sldId="683"/>
            <ac:spMk id="8" creationId="{75B85B0F-FB1F-061D-172A-96964A79CCB2}"/>
          </ac:spMkLst>
        </pc:spChg>
        <pc:spChg chg="add mod">
          <ac:chgData name="Michal Kováč" userId="c866dcdddd639799" providerId="LiveId" clId="{C8ABB699-2B5E-4438-879F-E99145F90330}" dt="2023-01-02T16:36:08.150" v="11455" actId="20577"/>
          <ac:spMkLst>
            <pc:docMk/>
            <pc:sldMk cId="2003374247" sldId="683"/>
            <ac:spMk id="11" creationId="{1E339C2D-5F7B-9190-BE1F-F38B877C3372}"/>
          </ac:spMkLst>
        </pc:spChg>
        <pc:spChg chg="add mod">
          <ac:chgData name="Michal Kováč" userId="c866dcdddd639799" providerId="LiveId" clId="{C8ABB699-2B5E-4438-879F-E99145F90330}" dt="2023-01-02T15:38:52.816" v="10747" actId="1076"/>
          <ac:spMkLst>
            <pc:docMk/>
            <pc:sldMk cId="2003374247" sldId="683"/>
            <ac:spMk id="12" creationId="{7CA95208-698C-5D6D-AD3C-0142EB4FCC52}"/>
          </ac:spMkLst>
        </pc:spChg>
        <pc:spChg chg="add mod">
          <ac:chgData name="Michal Kováč" userId="c866dcdddd639799" providerId="LiveId" clId="{C8ABB699-2B5E-4438-879F-E99145F90330}" dt="2023-01-02T15:38:52.816" v="10747" actId="1076"/>
          <ac:spMkLst>
            <pc:docMk/>
            <pc:sldMk cId="2003374247" sldId="683"/>
            <ac:spMk id="13" creationId="{CF296383-1CE5-D2C2-2542-301F7339E843}"/>
          </ac:spMkLst>
        </pc:spChg>
        <pc:spChg chg="add mod">
          <ac:chgData name="Michal Kováč" userId="c866dcdddd639799" providerId="LiveId" clId="{C8ABB699-2B5E-4438-879F-E99145F90330}" dt="2023-01-02T15:38:52.816" v="10747" actId="1076"/>
          <ac:spMkLst>
            <pc:docMk/>
            <pc:sldMk cId="2003374247" sldId="683"/>
            <ac:spMk id="16" creationId="{40E1CAC9-C35D-A55C-0777-946D941E204B}"/>
          </ac:spMkLst>
        </pc:spChg>
        <pc:spChg chg="add mod">
          <ac:chgData name="Michal Kováč" userId="c866dcdddd639799" providerId="LiveId" clId="{C8ABB699-2B5E-4438-879F-E99145F90330}" dt="2023-01-02T15:38:52.816" v="10747" actId="1076"/>
          <ac:spMkLst>
            <pc:docMk/>
            <pc:sldMk cId="2003374247" sldId="683"/>
            <ac:spMk id="18" creationId="{0AAD1130-C1F0-DF8B-31F3-455783C5D41A}"/>
          </ac:spMkLst>
        </pc:spChg>
        <pc:spChg chg="add mod">
          <ac:chgData name="Michal Kováč" userId="c866dcdddd639799" providerId="LiveId" clId="{C8ABB699-2B5E-4438-879F-E99145F90330}" dt="2023-01-02T15:36:58.099" v="10638"/>
          <ac:spMkLst>
            <pc:docMk/>
            <pc:sldMk cId="2003374247" sldId="683"/>
            <ac:spMk id="19" creationId="{F750CF14-3345-2067-892F-48578F954819}"/>
          </ac:spMkLst>
        </pc:spChg>
        <pc:spChg chg="mod">
          <ac:chgData name="Michal Kováč" userId="c866dcdddd639799" providerId="LiveId" clId="{C8ABB699-2B5E-4438-879F-E99145F90330}" dt="2023-01-04T13:23:01.540" v="13317"/>
          <ac:spMkLst>
            <pc:docMk/>
            <pc:sldMk cId="2003374247" sldId="683"/>
            <ac:spMk id="21" creationId="{B7F7529F-DF66-72F7-0857-2D760AEA5FBF}"/>
          </ac:spMkLst>
        </pc:spChg>
        <pc:spChg chg="del mod topLvl">
          <ac:chgData name="Michal Kováč" userId="c866dcdddd639799" providerId="LiveId" clId="{C8ABB699-2B5E-4438-879F-E99145F90330}" dt="2023-01-02T15:48:54.495" v="10861" actId="478"/>
          <ac:spMkLst>
            <pc:docMk/>
            <pc:sldMk cId="2003374247" sldId="683"/>
            <ac:spMk id="21" creationId="{EA58C0F0-43E1-1FD0-BBC2-6FA52F803F92}"/>
          </ac:spMkLst>
        </pc:spChg>
        <pc:spChg chg="mod topLvl">
          <ac:chgData name="Michal Kováč" userId="c866dcdddd639799" providerId="LiveId" clId="{C8ABB699-2B5E-4438-879F-E99145F90330}" dt="2023-01-04T13:23:00.410" v="13316" actId="164"/>
          <ac:spMkLst>
            <pc:docMk/>
            <pc:sldMk cId="2003374247" sldId="683"/>
            <ac:spMk id="22" creationId="{B5B27754-9029-4554-EFA9-47EEA6497B0B}"/>
          </ac:spMkLst>
        </pc:spChg>
        <pc:spChg chg="mod">
          <ac:chgData name="Michal Kováč" userId="c866dcdddd639799" providerId="LiveId" clId="{C8ABB699-2B5E-4438-879F-E99145F90330}" dt="2023-01-04T13:23:01.540" v="13317"/>
          <ac:spMkLst>
            <pc:docMk/>
            <pc:sldMk cId="2003374247" sldId="683"/>
            <ac:spMk id="23" creationId="{3E134EB3-6E51-6B80-B454-5735053D8EE6}"/>
          </ac:spMkLst>
        </pc:spChg>
        <pc:spChg chg="del mod topLvl">
          <ac:chgData name="Michal Kováč" userId="c866dcdddd639799" providerId="LiveId" clId="{C8ABB699-2B5E-4438-879F-E99145F90330}" dt="2023-01-02T15:48:56.869" v="10862" actId="478"/>
          <ac:spMkLst>
            <pc:docMk/>
            <pc:sldMk cId="2003374247" sldId="683"/>
            <ac:spMk id="23" creationId="{BA74ED3B-40B7-3B59-0E86-DDC8A727C35C}"/>
          </ac:spMkLst>
        </pc:spChg>
        <pc:spChg chg="mod">
          <ac:chgData name="Michal Kováč" userId="c866dcdddd639799" providerId="LiveId" clId="{C8ABB699-2B5E-4438-879F-E99145F90330}" dt="2023-01-04T13:23:01.540" v="13317"/>
          <ac:spMkLst>
            <pc:docMk/>
            <pc:sldMk cId="2003374247" sldId="683"/>
            <ac:spMk id="24" creationId="{5EC77812-C184-C0CD-5214-D7DD68B4348B}"/>
          </ac:spMkLst>
        </pc:spChg>
        <pc:spChg chg="add mod">
          <ac:chgData name="Michal Kováč" userId="c866dcdddd639799" providerId="LiveId" clId="{C8ABB699-2B5E-4438-879F-E99145F90330}" dt="2023-01-04T13:23:00.410" v="13316" actId="164"/>
          <ac:spMkLst>
            <pc:docMk/>
            <pc:sldMk cId="2003374247" sldId="683"/>
            <ac:spMk id="25" creationId="{C2F5B93B-F4AF-6921-C786-2FBDD7C8C934}"/>
          </ac:spMkLst>
        </pc:spChg>
        <pc:spChg chg="add mod">
          <ac:chgData name="Michal Kováč" userId="c866dcdddd639799" providerId="LiveId" clId="{C8ABB699-2B5E-4438-879F-E99145F90330}" dt="2023-01-04T13:23:00.410" v="13316" actId="164"/>
          <ac:spMkLst>
            <pc:docMk/>
            <pc:sldMk cId="2003374247" sldId="683"/>
            <ac:spMk id="26" creationId="{89BEF683-F4BA-F252-0641-2A97308913AA}"/>
          </ac:spMkLst>
        </pc:spChg>
        <pc:spChg chg="mod">
          <ac:chgData name="Michal Kováč" userId="c866dcdddd639799" providerId="LiveId" clId="{C8ABB699-2B5E-4438-879F-E99145F90330}" dt="2023-01-04T13:23:01.540" v="13317"/>
          <ac:spMkLst>
            <pc:docMk/>
            <pc:sldMk cId="2003374247" sldId="683"/>
            <ac:spMk id="27" creationId="{9AF2B9BD-FDF9-D600-F3DE-8902FD377478}"/>
          </ac:spMkLst>
        </pc:spChg>
        <pc:grpChg chg="add del mod">
          <ac:chgData name="Michal Kováč" userId="c866dcdddd639799" providerId="LiveId" clId="{C8ABB699-2B5E-4438-879F-E99145F90330}" dt="2023-01-02T16:36:34.389" v="11456" actId="165"/>
          <ac:grpSpMkLst>
            <pc:docMk/>
            <pc:sldMk cId="2003374247" sldId="683"/>
            <ac:grpSpMk id="3" creationId="{2E77C02F-94D3-9A62-4FFB-C75D4C4101D3}"/>
          </ac:grpSpMkLst>
        </pc:grpChg>
        <pc:grpChg chg="add mod">
          <ac:chgData name="Michal Kováč" userId="c866dcdddd639799" providerId="LiveId" clId="{C8ABB699-2B5E-4438-879F-E99145F90330}" dt="2023-01-04T13:23:00.410" v="13316" actId="164"/>
          <ac:grpSpMkLst>
            <pc:docMk/>
            <pc:sldMk cId="2003374247" sldId="683"/>
            <ac:grpSpMk id="15" creationId="{16C712E8-3A7A-75F4-5299-BF200FF629A8}"/>
          </ac:grpSpMkLst>
        </pc:grpChg>
        <pc:grpChg chg="add del mod">
          <ac:chgData name="Michal Kováč" userId="c866dcdddd639799" providerId="LiveId" clId="{C8ABB699-2B5E-4438-879F-E99145F90330}" dt="2023-01-04T13:23:02.890" v="13318"/>
          <ac:grpSpMkLst>
            <pc:docMk/>
            <pc:sldMk cId="2003374247" sldId="683"/>
            <ac:grpSpMk id="20" creationId="{955DAD7D-09A3-74A2-D4DB-D3D24B14D027}"/>
          </ac:grpSpMkLst>
        </pc:grpChg>
        <pc:grpChg chg="add del mod">
          <ac:chgData name="Michal Kováč" userId="c866dcdddd639799" providerId="LiveId" clId="{C8ABB699-2B5E-4438-879F-E99145F90330}" dt="2023-01-02T15:48:51.151" v="10859" actId="165"/>
          <ac:grpSpMkLst>
            <pc:docMk/>
            <pc:sldMk cId="2003374247" sldId="683"/>
            <ac:grpSpMk id="20" creationId="{BB9AD7B8-D851-EF90-3D28-432257AC592D}"/>
          </ac:grpSpMkLst>
        </pc:grpChg>
        <pc:picChg chg="mod topLvl">
          <ac:chgData name="Michal Kováč" userId="c866dcdddd639799" providerId="LiveId" clId="{C8ABB699-2B5E-4438-879F-E99145F90330}" dt="2023-01-02T16:36:34.389" v="11456" actId="165"/>
          <ac:picMkLst>
            <pc:docMk/>
            <pc:sldMk cId="2003374247" sldId="683"/>
            <ac:picMk id="4" creationId="{92DF2657-9ED7-D833-7873-F6B119216C2D}"/>
          </ac:picMkLst>
        </pc:picChg>
        <pc:cxnChg chg="mod topLvl">
          <ac:chgData name="Michal Kováč" userId="c866dcdddd639799" providerId="LiveId" clId="{C8ABB699-2B5E-4438-879F-E99145F90330}" dt="2023-01-02T16:36:34.389" v="11456" actId="165"/>
          <ac:cxnSpMkLst>
            <pc:docMk/>
            <pc:sldMk cId="2003374247" sldId="683"/>
            <ac:cxnSpMk id="9" creationId="{01D7117A-8EFC-CACB-ACD0-4882BA123FC9}"/>
          </ac:cxnSpMkLst>
        </pc:cxnChg>
        <pc:cxnChg chg="mod topLvl">
          <ac:chgData name="Michal Kováč" userId="c866dcdddd639799" providerId="LiveId" clId="{C8ABB699-2B5E-4438-879F-E99145F90330}" dt="2023-01-02T16:36:34.389" v="11456" actId="165"/>
          <ac:cxnSpMkLst>
            <pc:docMk/>
            <pc:sldMk cId="2003374247" sldId="683"/>
            <ac:cxnSpMk id="10" creationId="{6123BD1F-8B43-EB5C-C7B6-ECCC718E947E}"/>
          </ac:cxnSpMkLst>
        </pc:cxnChg>
        <pc:cxnChg chg="add mod">
          <ac:chgData name="Michal Kováč" userId="c866dcdddd639799" providerId="LiveId" clId="{C8ABB699-2B5E-4438-879F-E99145F90330}" dt="2023-01-02T15:38:52.816" v="10747" actId="1076"/>
          <ac:cxnSpMkLst>
            <pc:docMk/>
            <pc:sldMk cId="2003374247" sldId="683"/>
            <ac:cxnSpMk id="14" creationId="{058A2DA2-1B98-8291-8BA0-2A2A5B34C143}"/>
          </ac:cxnSpMkLst>
        </pc:cxnChg>
        <pc:cxnChg chg="add mod">
          <ac:chgData name="Michal Kováč" userId="c866dcdddd639799" providerId="LiveId" clId="{C8ABB699-2B5E-4438-879F-E99145F90330}" dt="2023-01-02T15:38:52.816" v="10747" actId="1076"/>
          <ac:cxnSpMkLst>
            <pc:docMk/>
            <pc:sldMk cId="2003374247" sldId="683"/>
            <ac:cxnSpMk id="17" creationId="{29B54178-FDEA-A2D8-0B2E-0075905A52AC}"/>
          </ac:cxnSpMkLst>
        </pc:cxnChg>
      </pc:sldChg>
      <pc:sldChg chg="modSp add del mod">
        <pc:chgData name="Michal Kováč" userId="c866dcdddd639799" providerId="LiveId" clId="{C8ABB699-2B5E-4438-879F-E99145F90330}" dt="2023-01-02T15:06:36.635" v="9974" actId="47"/>
        <pc:sldMkLst>
          <pc:docMk/>
          <pc:sldMk cId="3745595157" sldId="683"/>
        </pc:sldMkLst>
        <pc:spChg chg="mod">
          <ac:chgData name="Michal Kováč" userId="c866dcdddd639799" providerId="LiveId" clId="{C8ABB699-2B5E-4438-879F-E99145F90330}" dt="2023-01-02T15:06:29.163" v="9973" actId="114"/>
          <ac:spMkLst>
            <pc:docMk/>
            <pc:sldMk cId="3745595157" sldId="683"/>
            <ac:spMk id="10" creationId="{8F5D38FF-F2BA-A019-5A5A-9720343656D0}"/>
          </ac:spMkLst>
        </pc:spChg>
      </pc:sldChg>
      <pc:sldChg chg="addSp modSp new del">
        <pc:chgData name="Michal Kováč" userId="c866dcdddd639799" providerId="LiveId" clId="{C8ABB699-2B5E-4438-879F-E99145F90330}" dt="2023-01-02T15:42:29.117" v="10810" actId="47"/>
        <pc:sldMkLst>
          <pc:docMk/>
          <pc:sldMk cId="1247379332" sldId="684"/>
        </pc:sldMkLst>
        <pc:spChg chg="add mod">
          <ac:chgData name="Michal Kováč" userId="c866dcdddd639799" providerId="LiveId" clId="{C8ABB699-2B5E-4438-879F-E99145F90330}" dt="2023-01-02T15:42:11.704" v="10809"/>
          <ac:spMkLst>
            <pc:docMk/>
            <pc:sldMk cId="1247379332" sldId="684"/>
            <ac:spMk id="2" creationId="{AA440CAB-E2E5-84C4-FFE1-CB6D04513B7E}"/>
          </ac:spMkLst>
        </pc:spChg>
      </pc:sldChg>
      <pc:sldChg chg="addSp delSp modSp new">
        <pc:chgData name="Michal Kováč" userId="c866dcdddd639799" providerId="LiveId" clId="{C8ABB699-2B5E-4438-879F-E99145F90330}" dt="2023-01-02T16:46:24.869" v="11631"/>
        <pc:sldMkLst>
          <pc:docMk/>
          <pc:sldMk cId="1547474781" sldId="684"/>
        </pc:sldMkLst>
        <pc:spChg chg="add mod">
          <ac:chgData name="Michal Kováč" userId="c866dcdddd639799" providerId="LiveId" clId="{C8ABB699-2B5E-4438-879F-E99145F90330}" dt="2023-01-02T16:16:17.470" v="11241"/>
          <ac:spMkLst>
            <pc:docMk/>
            <pc:sldMk cId="1547474781" sldId="684"/>
            <ac:spMk id="3" creationId="{7FFE2646-9D14-894D-038B-3FA09A47A038}"/>
          </ac:spMkLst>
        </pc:spChg>
        <pc:spChg chg="add del mod">
          <ac:chgData name="Michal Kováč" userId="c866dcdddd639799" providerId="LiveId" clId="{C8ABB699-2B5E-4438-879F-E99145F90330}" dt="2023-01-02T16:46:24.869" v="11631"/>
          <ac:spMkLst>
            <pc:docMk/>
            <pc:sldMk cId="1547474781" sldId="684"/>
            <ac:spMk id="4" creationId="{C62563FB-6404-7087-8A35-EC9BA5D36A76}"/>
          </ac:spMkLst>
        </pc:spChg>
        <pc:picChg chg="add mod">
          <ac:chgData name="Michal Kováč" userId="c866dcdddd639799" providerId="LiveId" clId="{C8ABB699-2B5E-4438-879F-E99145F90330}" dt="2023-01-02T16:16:10.504" v="11240" actId="1076"/>
          <ac:picMkLst>
            <pc:docMk/>
            <pc:sldMk cId="1547474781" sldId="684"/>
            <ac:picMk id="2" creationId="{4B6B4AFB-AA95-8C5E-FE76-B05F1BC2BE0B}"/>
          </ac:picMkLst>
        </pc:picChg>
      </pc:sldChg>
      <pc:sldChg chg="addSp delSp modSp new del mod">
        <pc:chgData name="Michal Kováč" userId="c866dcdddd639799" providerId="LiveId" clId="{C8ABB699-2B5E-4438-879F-E99145F90330}" dt="2024-02-13T09:25:41.182" v="13474" actId="47"/>
        <pc:sldMkLst>
          <pc:docMk/>
          <pc:sldMk cId="1346196892" sldId="685"/>
        </pc:sldMkLst>
        <pc:spChg chg="add del">
          <ac:chgData name="Michal Kováč" userId="c866dcdddd639799" providerId="LiveId" clId="{C8ABB699-2B5E-4438-879F-E99145F90330}" dt="2023-01-02T16:31:03.626" v="11401" actId="478"/>
          <ac:spMkLst>
            <pc:docMk/>
            <pc:sldMk cId="1346196892" sldId="685"/>
            <ac:spMk id="2" creationId="{B5707C96-69B8-8FF1-2E99-8532F3E82625}"/>
          </ac:spMkLst>
        </pc:spChg>
        <pc:spChg chg="add mod">
          <ac:chgData name="Michal Kováč" userId="c866dcdddd639799" providerId="LiveId" clId="{C8ABB699-2B5E-4438-879F-E99145F90330}" dt="2023-01-02T16:31:44.502" v="11405"/>
          <ac:spMkLst>
            <pc:docMk/>
            <pc:sldMk cId="1346196892" sldId="685"/>
            <ac:spMk id="5" creationId="{3946F67D-EAF3-BAE7-5B88-ED5A5E870EA6}"/>
          </ac:spMkLst>
        </pc:spChg>
        <pc:picChg chg="add mod">
          <ac:chgData name="Michal Kováč" userId="c866dcdddd639799" providerId="LiveId" clId="{C8ABB699-2B5E-4438-879F-E99145F90330}" dt="2023-01-02T16:31:36.650" v="11404" actId="1076"/>
          <ac:picMkLst>
            <pc:docMk/>
            <pc:sldMk cId="1346196892" sldId="685"/>
            <ac:picMk id="4" creationId="{DF8CF166-616F-1C7F-9D31-F4B1FF3B7037}"/>
          </ac:picMkLst>
        </pc:picChg>
      </pc:sldChg>
      <pc:sldChg chg="delSp modSp add del mod">
        <pc:chgData name="Michal Kováč" userId="c866dcdddd639799" providerId="LiveId" clId="{C8ABB699-2B5E-4438-879F-E99145F90330}" dt="2023-01-02T17:17:15.168" v="11958" actId="47"/>
        <pc:sldMkLst>
          <pc:docMk/>
          <pc:sldMk cId="1896910451" sldId="686"/>
        </pc:sldMkLst>
        <pc:picChg chg="del mod modCrop">
          <ac:chgData name="Michal Kováč" userId="c866dcdddd639799" providerId="LiveId" clId="{C8ABB699-2B5E-4438-879F-E99145F90330}" dt="2023-01-02T17:16:25.814" v="11952" actId="21"/>
          <ac:picMkLst>
            <pc:docMk/>
            <pc:sldMk cId="1896910451" sldId="686"/>
            <ac:picMk id="2" creationId="{7CBCAEA7-B905-B959-3492-1B344279FF0E}"/>
          </ac:picMkLst>
        </pc:picChg>
      </pc:sldChg>
      <pc:sldChg chg="addSp delSp modSp add mod ord">
        <pc:chgData name="Michal Kováč" userId="c866dcdddd639799" providerId="LiveId" clId="{C8ABB699-2B5E-4438-879F-E99145F90330}" dt="2023-01-03T12:35:28.947" v="13036" actId="12789"/>
        <pc:sldMkLst>
          <pc:docMk/>
          <pc:sldMk cId="1995742029" sldId="686"/>
        </pc:sldMkLst>
        <pc:spChg chg="mod">
          <ac:chgData name="Michal Kováč" userId="c866dcdddd639799" providerId="LiveId" clId="{C8ABB699-2B5E-4438-879F-E99145F90330}" dt="2023-01-03T12:30:39.494" v="13012" actId="20577"/>
          <ac:spMkLst>
            <pc:docMk/>
            <pc:sldMk cId="1995742029" sldId="686"/>
            <ac:spMk id="2" creationId="{5A3DB6A8-DD51-6425-B299-5C4BF3C5C8AF}"/>
          </ac:spMkLst>
        </pc:spChg>
        <pc:spChg chg="add mod">
          <ac:chgData name="Michal Kováč" userId="c866dcdddd639799" providerId="LiveId" clId="{C8ABB699-2B5E-4438-879F-E99145F90330}" dt="2023-01-03T12:35:22.588" v="13035" actId="164"/>
          <ac:spMkLst>
            <pc:docMk/>
            <pc:sldMk cId="1995742029" sldId="686"/>
            <ac:spMk id="3" creationId="{0121FE7F-7E0F-07C1-A20A-906CC98F6731}"/>
          </ac:spMkLst>
        </pc:spChg>
        <pc:spChg chg="mod">
          <ac:chgData name="Michal Kováč" userId="c866dcdddd639799" providerId="LiveId" clId="{C8ABB699-2B5E-4438-879F-E99145F90330}" dt="2023-01-03T12:35:22.588" v="13035" actId="164"/>
          <ac:spMkLst>
            <pc:docMk/>
            <pc:sldMk cId="1995742029" sldId="686"/>
            <ac:spMk id="5" creationId="{6C604A87-751B-E40D-553A-A8F547E91DC3}"/>
          </ac:spMkLst>
        </pc:spChg>
        <pc:spChg chg="del mod">
          <ac:chgData name="Michal Kováč" userId="c866dcdddd639799" providerId="LiveId" clId="{C8ABB699-2B5E-4438-879F-E99145F90330}" dt="2023-01-03T11:14:10.889" v="12382" actId="478"/>
          <ac:spMkLst>
            <pc:docMk/>
            <pc:sldMk cId="1995742029" sldId="686"/>
            <ac:spMk id="6" creationId="{07419F4F-BFA7-9310-4560-C1362B4F2001}"/>
          </ac:spMkLst>
        </pc:spChg>
        <pc:spChg chg="mod">
          <ac:chgData name="Michal Kováč" userId="c866dcdddd639799" providerId="LiveId" clId="{C8ABB699-2B5E-4438-879F-E99145F90330}" dt="2023-01-03T12:35:22.588" v="13035" actId="164"/>
          <ac:spMkLst>
            <pc:docMk/>
            <pc:sldMk cId="1995742029" sldId="686"/>
            <ac:spMk id="7" creationId="{37D4D491-6420-E8B2-F793-7B5615A2FF4C}"/>
          </ac:spMkLst>
        </pc:spChg>
        <pc:spChg chg="mod">
          <ac:chgData name="Michal Kováč" userId="c866dcdddd639799" providerId="LiveId" clId="{C8ABB699-2B5E-4438-879F-E99145F90330}" dt="2023-01-03T12:35:22.588" v="13035" actId="164"/>
          <ac:spMkLst>
            <pc:docMk/>
            <pc:sldMk cId="1995742029" sldId="686"/>
            <ac:spMk id="8" creationId="{75B85B0F-FB1F-061D-172A-96964A79CCB2}"/>
          </ac:spMkLst>
        </pc:spChg>
        <pc:spChg chg="del mod">
          <ac:chgData name="Michal Kováč" userId="c866dcdddd639799" providerId="LiveId" clId="{C8ABB699-2B5E-4438-879F-E99145F90330}" dt="2023-01-03T12:34:56.113" v="13029" actId="478"/>
          <ac:spMkLst>
            <pc:docMk/>
            <pc:sldMk cId="1995742029" sldId="686"/>
            <ac:spMk id="11" creationId="{1E339C2D-5F7B-9190-BE1F-F38B877C3372}"/>
          </ac:spMkLst>
        </pc:spChg>
        <pc:spChg chg="del">
          <ac:chgData name="Michal Kováč" userId="c866dcdddd639799" providerId="LiveId" clId="{C8ABB699-2B5E-4438-879F-E99145F90330}" dt="2023-01-03T11:13:09.775" v="12343" actId="478"/>
          <ac:spMkLst>
            <pc:docMk/>
            <pc:sldMk cId="1995742029" sldId="686"/>
            <ac:spMk id="12" creationId="{7CA95208-698C-5D6D-AD3C-0142EB4FCC52}"/>
          </ac:spMkLst>
        </pc:spChg>
        <pc:spChg chg="del">
          <ac:chgData name="Michal Kováč" userId="c866dcdddd639799" providerId="LiveId" clId="{C8ABB699-2B5E-4438-879F-E99145F90330}" dt="2023-01-03T11:13:11.929" v="12344" actId="478"/>
          <ac:spMkLst>
            <pc:docMk/>
            <pc:sldMk cId="1995742029" sldId="686"/>
            <ac:spMk id="13" creationId="{CF296383-1CE5-D2C2-2542-301F7339E843}"/>
          </ac:spMkLst>
        </pc:spChg>
        <pc:spChg chg="add del mod topLvl">
          <ac:chgData name="Michal Kováč" userId="c866dcdddd639799" providerId="LiveId" clId="{C8ABB699-2B5E-4438-879F-E99145F90330}" dt="2023-01-03T11:38:34.862" v="12415" actId="478"/>
          <ac:spMkLst>
            <pc:docMk/>
            <pc:sldMk cId="1995742029" sldId="686"/>
            <ac:spMk id="15" creationId="{22DB0199-99AD-BF01-CCDD-38C689019D19}"/>
          </ac:spMkLst>
        </pc:spChg>
        <pc:spChg chg="mod">
          <ac:chgData name="Michal Kováč" userId="c866dcdddd639799" providerId="LiveId" clId="{C8ABB699-2B5E-4438-879F-E99145F90330}" dt="2023-01-03T12:35:22.588" v="13035" actId="164"/>
          <ac:spMkLst>
            <pc:docMk/>
            <pc:sldMk cId="1995742029" sldId="686"/>
            <ac:spMk id="16" creationId="{40E1CAC9-C35D-A55C-0777-946D941E204B}"/>
          </ac:spMkLst>
        </pc:spChg>
        <pc:spChg chg="del">
          <ac:chgData name="Michal Kováč" userId="c866dcdddd639799" providerId="LiveId" clId="{C8ABB699-2B5E-4438-879F-E99145F90330}" dt="2023-01-03T11:14:00.309" v="12380" actId="478"/>
          <ac:spMkLst>
            <pc:docMk/>
            <pc:sldMk cId="1995742029" sldId="686"/>
            <ac:spMk id="18" creationId="{0AAD1130-C1F0-DF8B-31F3-455783C5D41A}"/>
          </ac:spMkLst>
        </pc:spChg>
        <pc:spChg chg="add del mod topLvl">
          <ac:chgData name="Michal Kováč" userId="c866dcdddd639799" providerId="LiveId" clId="{C8ABB699-2B5E-4438-879F-E99145F90330}" dt="2023-01-03T11:38:34.862" v="12415" actId="478"/>
          <ac:spMkLst>
            <pc:docMk/>
            <pc:sldMk cId="1995742029" sldId="686"/>
            <ac:spMk id="20" creationId="{6199EBD6-6DBF-249E-4E17-6117A7F8A2B7}"/>
          </ac:spMkLst>
        </pc:spChg>
        <pc:spChg chg="del mod">
          <ac:chgData name="Michal Kováč" userId="c866dcdddd639799" providerId="LiveId" clId="{C8ABB699-2B5E-4438-879F-E99145F90330}" dt="2023-01-03T11:13:04.164" v="12341" actId="478"/>
          <ac:spMkLst>
            <pc:docMk/>
            <pc:sldMk cId="1995742029" sldId="686"/>
            <ac:spMk id="22" creationId="{B5B27754-9029-4554-EFA9-47EEA6497B0B}"/>
          </ac:spMkLst>
        </pc:spChg>
        <pc:spChg chg="add del mod">
          <ac:chgData name="Michal Kováč" userId="c866dcdddd639799" providerId="LiveId" clId="{C8ABB699-2B5E-4438-879F-E99145F90330}" dt="2023-01-03T11:43:19.300" v="12546" actId="478"/>
          <ac:spMkLst>
            <pc:docMk/>
            <pc:sldMk cId="1995742029" sldId="686"/>
            <ac:spMk id="23" creationId="{6A42A11A-2D25-8B67-CC64-004C4A5B4C4A}"/>
          </ac:spMkLst>
        </pc:spChg>
        <pc:spChg chg="del">
          <ac:chgData name="Michal Kováč" userId="c866dcdddd639799" providerId="LiveId" clId="{C8ABB699-2B5E-4438-879F-E99145F90330}" dt="2023-01-03T11:13:07.370" v="12342" actId="478"/>
          <ac:spMkLst>
            <pc:docMk/>
            <pc:sldMk cId="1995742029" sldId="686"/>
            <ac:spMk id="25" creationId="{C2F5B93B-F4AF-6921-C786-2FBDD7C8C934}"/>
          </ac:spMkLst>
        </pc:spChg>
        <pc:spChg chg="mod">
          <ac:chgData name="Michal Kováč" userId="c866dcdddd639799" providerId="LiveId" clId="{C8ABB699-2B5E-4438-879F-E99145F90330}" dt="2023-01-03T12:35:22.588" v="13035" actId="164"/>
          <ac:spMkLst>
            <pc:docMk/>
            <pc:sldMk cId="1995742029" sldId="686"/>
            <ac:spMk id="26" creationId="{89BEF683-F4BA-F252-0641-2A97308913AA}"/>
          </ac:spMkLst>
        </pc:spChg>
        <pc:spChg chg="add mod">
          <ac:chgData name="Michal Kováč" userId="c866dcdddd639799" providerId="LiveId" clId="{C8ABB699-2B5E-4438-879F-E99145F90330}" dt="2023-01-03T12:35:22.588" v="13035" actId="164"/>
          <ac:spMkLst>
            <pc:docMk/>
            <pc:sldMk cId="1995742029" sldId="686"/>
            <ac:spMk id="33" creationId="{DE045C62-1398-ED28-3C71-DF001187FE68}"/>
          </ac:spMkLst>
        </pc:spChg>
        <pc:spChg chg="add mod">
          <ac:chgData name="Michal Kováč" userId="c866dcdddd639799" providerId="LiveId" clId="{C8ABB699-2B5E-4438-879F-E99145F90330}" dt="2023-01-03T12:35:22.588" v="13035" actId="164"/>
          <ac:spMkLst>
            <pc:docMk/>
            <pc:sldMk cId="1995742029" sldId="686"/>
            <ac:spMk id="34" creationId="{7B6C6187-DDFD-F59B-2A02-0588131884E2}"/>
          </ac:spMkLst>
        </pc:spChg>
        <pc:grpChg chg="add del mod">
          <ac:chgData name="Michal Kováč" userId="c866dcdddd639799" providerId="LiveId" clId="{C8ABB699-2B5E-4438-879F-E99145F90330}" dt="2023-01-03T11:38:13.274" v="12412" actId="165"/>
          <ac:grpSpMkLst>
            <pc:docMk/>
            <pc:sldMk cId="1995742029" sldId="686"/>
            <ac:grpSpMk id="21" creationId="{248F70A5-A835-3926-2E26-BB4C556343E9}"/>
          </ac:grpSpMkLst>
        </pc:grpChg>
        <pc:grpChg chg="add mod">
          <ac:chgData name="Michal Kováč" userId="c866dcdddd639799" providerId="LiveId" clId="{C8ABB699-2B5E-4438-879F-E99145F90330}" dt="2023-01-03T12:35:28.947" v="13036" actId="12789"/>
          <ac:grpSpMkLst>
            <pc:docMk/>
            <pc:sldMk cId="1995742029" sldId="686"/>
            <ac:grpSpMk id="36" creationId="{DA6B4DD8-765D-44B1-C4DC-5ED3A7FC69C1}"/>
          </ac:grpSpMkLst>
        </pc:grpChg>
        <pc:picChg chg="mod">
          <ac:chgData name="Michal Kováč" userId="c866dcdddd639799" providerId="LiveId" clId="{C8ABB699-2B5E-4438-879F-E99145F90330}" dt="2023-01-03T12:35:22.588" v="13035" actId="164"/>
          <ac:picMkLst>
            <pc:docMk/>
            <pc:sldMk cId="1995742029" sldId="686"/>
            <ac:picMk id="4" creationId="{92DF2657-9ED7-D833-7873-F6B119216C2D}"/>
          </ac:picMkLst>
        </pc:picChg>
        <pc:picChg chg="add mod">
          <ac:chgData name="Michal Kováč" userId="c866dcdddd639799" providerId="LiveId" clId="{C8ABB699-2B5E-4438-879F-E99145F90330}" dt="2023-01-03T12:35:22.588" v="13035" actId="164"/>
          <ac:picMkLst>
            <pc:docMk/>
            <pc:sldMk cId="1995742029" sldId="686"/>
            <ac:picMk id="35" creationId="{3B4A9624-184B-7234-B39B-AAA8B6AA9E99}"/>
          </ac:picMkLst>
        </pc:picChg>
        <pc:cxnChg chg="mod">
          <ac:chgData name="Michal Kováč" userId="c866dcdddd639799" providerId="LiveId" clId="{C8ABB699-2B5E-4438-879F-E99145F90330}" dt="2023-01-03T12:35:22.588" v="13035" actId="164"/>
          <ac:cxnSpMkLst>
            <pc:docMk/>
            <pc:sldMk cId="1995742029" sldId="686"/>
            <ac:cxnSpMk id="9" creationId="{01D7117A-8EFC-CACB-ACD0-4882BA123FC9}"/>
          </ac:cxnSpMkLst>
        </pc:cxnChg>
        <pc:cxnChg chg="mod">
          <ac:chgData name="Michal Kováč" userId="c866dcdddd639799" providerId="LiveId" clId="{C8ABB699-2B5E-4438-879F-E99145F90330}" dt="2023-01-03T12:35:22.588" v="13035" actId="164"/>
          <ac:cxnSpMkLst>
            <pc:docMk/>
            <pc:sldMk cId="1995742029" sldId="686"/>
            <ac:cxnSpMk id="10" creationId="{6123BD1F-8B43-EB5C-C7B6-ECCC718E947E}"/>
          </ac:cxnSpMkLst>
        </pc:cxnChg>
        <pc:cxnChg chg="mod">
          <ac:chgData name="Michal Kováč" userId="c866dcdddd639799" providerId="LiveId" clId="{C8ABB699-2B5E-4438-879F-E99145F90330}" dt="2023-01-03T12:35:22.588" v="13035" actId="164"/>
          <ac:cxnSpMkLst>
            <pc:docMk/>
            <pc:sldMk cId="1995742029" sldId="686"/>
            <ac:cxnSpMk id="14" creationId="{058A2DA2-1B98-8291-8BA0-2A2A5B34C143}"/>
          </ac:cxnSpMkLst>
        </pc:cxnChg>
        <pc:cxnChg chg="del">
          <ac:chgData name="Michal Kováč" userId="c866dcdddd639799" providerId="LiveId" clId="{C8ABB699-2B5E-4438-879F-E99145F90330}" dt="2023-01-03T11:14:00.309" v="12380" actId="478"/>
          <ac:cxnSpMkLst>
            <pc:docMk/>
            <pc:sldMk cId="1995742029" sldId="686"/>
            <ac:cxnSpMk id="17" creationId="{29B54178-FDEA-A2D8-0B2E-0075905A52AC}"/>
          </ac:cxnSpMkLst>
        </pc:cxnChg>
        <pc:cxnChg chg="add del mod">
          <ac:chgData name="Michal Kováč" userId="c866dcdddd639799" providerId="LiveId" clId="{C8ABB699-2B5E-4438-879F-E99145F90330}" dt="2023-01-03T11:41:30.400" v="12521" actId="478"/>
          <ac:cxnSpMkLst>
            <pc:docMk/>
            <pc:sldMk cId="1995742029" sldId="686"/>
            <ac:cxnSpMk id="24" creationId="{FDBA6BED-0E3F-5D40-8AD0-28ACD91F7CEC}"/>
          </ac:cxnSpMkLst>
        </pc:cxnChg>
        <pc:cxnChg chg="add del mod">
          <ac:chgData name="Michal Kováč" userId="c866dcdddd639799" providerId="LiveId" clId="{C8ABB699-2B5E-4438-879F-E99145F90330}" dt="2023-01-03T11:41:30.400" v="12521" actId="478"/>
          <ac:cxnSpMkLst>
            <pc:docMk/>
            <pc:sldMk cId="1995742029" sldId="686"/>
            <ac:cxnSpMk id="28" creationId="{D9507251-03E5-8B30-FAA9-955C7D1DAAF3}"/>
          </ac:cxnSpMkLst>
        </pc:cxnChg>
        <pc:cxnChg chg="add del mod">
          <ac:chgData name="Michal Kováč" userId="c866dcdddd639799" providerId="LiveId" clId="{C8ABB699-2B5E-4438-879F-E99145F90330}" dt="2023-01-03T11:41:30.400" v="12521" actId="478"/>
          <ac:cxnSpMkLst>
            <pc:docMk/>
            <pc:sldMk cId="1995742029" sldId="686"/>
            <ac:cxnSpMk id="31" creationId="{E7EF5BEE-AF5C-5464-DF81-7EDFE3CA60EB}"/>
          </ac:cxnSpMkLst>
        </pc:cxnChg>
        <pc:cxnChg chg="add del mod">
          <ac:chgData name="Michal Kováč" userId="c866dcdddd639799" providerId="LiveId" clId="{C8ABB699-2B5E-4438-879F-E99145F90330}" dt="2023-01-03T11:41:30.400" v="12521" actId="478"/>
          <ac:cxnSpMkLst>
            <pc:docMk/>
            <pc:sldMk cId="1995742029" sldId="686"/>
            <ac:cxnSpMk id="32" creationId="{25B6FB87-5D11-F364-2B88-F602C42B1418}"/>
          </ac:cxnSpMkLst>
        </pc:cxnChg>
      </pc:sldChg>
      <pc:sldChg chg="add ord">
        <pc:chgData name="Michal Kováč" userId="c866dcdddd639799" providerId="LiveId" clId="{C8ABB699-2B5E-4438-879F-E99145F90330}" dt="2023-01-03T11:32:47.980" v="12405"/>
        <pc:sldMkLst>
          <pc:docMk/>
          <pc:sldMk cId="3208984736" sldId="687"/>
        </pc:sldMkLst>
      </pc:sldChg>
      <pc:sldChg chg="addSp modSp new mod">
        <pc:chgData name="Michal Kováč" userId="c866dcdddd639799" providerId="LiveId" clId="{C8ABB699-2B5E-4438-879F-E99145F90330}" dt="2023-01-03T12:07:24.832" v="12822" actId="12789"/>
        <pc:sldMkLst>
          <pc:docMk/>
          <pc:sldMk cId="1710161403" sldId="688"/>
        </pc:sldMkLst>
        <pc:spChg chg="add mod">
          <ac:chgData name="Michal Kováč" userId="c866dcdddd639799" providerId="LiveId" clId="{C8ABB699-2B5E-4438-879F-E99145F90330}" dt="2023-01-03T12:04:06.017" v="12810"/>
          <ac:spMkLst>
            <pc:docMk/>
            <pc:sldMk cId="1710161403" sldId="688"/>
            <ac:spMk id="2" creationId="{DFF29DCE-99A3-EA5B-BE06-A8DC7CD6957C}"/>
          </ac:spMkLst>
        </pc:spChg>
        <pc:spChg chg="add mod">
          <ac:chgData name="Michal Kováč" userId="c866dcdddd639799" providerId="LiveId" clId="{C8ABB699-2B5E-4438-879F-E99145F90330}" dt="2023-01-03T12:07:24.832" v="12822" actId="12789"/>
          <ac:spMkLst>
            <pc:docMk/>
            <pc:sldMk cId="1710161403" sldId="688"/>
            <ac:spMk id="4" creationId="{7414E776-64E9-3CB6-D4FA-FE86DE61D6F1}"/>
          </ac:spMkLst>
        </pc:spChg>
        <pc:grpChg chg="add mod">
          <ac:chgData name="Michal Kováč" userId="c866dcdddd639799" providerId="LiveId" clId="{C8ABB699-2B5E-4438-879F-E99145F90330}" dt="2023-01-03T12:07:24.832" v="12822" actId="12789"/>
          <ac:grpSpMkLst>
            <pc:docMk/>
            <pc:sldMk cId="1710161403" sldId="688"/>
            <ac:grpSpMk id="5" creationId="{6E2B8DD4-043D-40AE-3DB2-2099D3D53AB4}"/>
          </ac:grpSpMkLst>
        </pc:grpChg>
        <pc:picChg chg="add mod">
          <ac:chgData name="Michal Kováč" userId="c866dcdddd639799" providerId="LiveId" clId="{C8ABB699-2B5E-4438-879F-E99145F90330}" dt="2023-01-03T12:07:24.832" v="12822" actId="12789"/>
          <ac:picMkLst>
            <pc:docMk/>
            <pc:sldMk cId="1710161403" sldId="688"/>
            <ac:picMk id="3074" creationId="{4800D032-728D-210C-4F9B-81D9AA60BA3C}"/>
          </ac:picMkLst>
        </pc:picChg>
      </pc:sldChg>
      <pc:sldChg chg="addSp delSp modSp new mod">
        <pc:chgData name="Michal Kováč" userId="c866dcdddd639799" providerId="LiveId" clId="{C8ABB699-2B5E-4438-879F-E99145F90330}" dt="2023-01-03T12:28:07.879" v="13006" actId="478"/>
        <pc:sldMkLst>
          <pc:docMk/>
          <pc:sldMk cId="1971220236" sldId="689"/>
        </pc:sldMkLst>
        <pc:spChg chg="mod">
          <ac:chgData name="Michal Kováč" userId="c866dcdddd639799" providerId="LiveId" clId="{C8ABB699-2B5E-4438-879F-E99145F90330}" dt="2023-01-03T12:23:30.074" v="12902" actId="20577"/>
          <ac:spMkLst>
            <pc:docMk/>
            <pc:sldMk cId="1971220236" sldId="689"/>
            <ac:spMk id="4" creationId="{120C080E-71EF-4CA3-0FCE-89B741EA2EB0}"/>
          </ac:spMkLst>
        </pc:spChg>
        <pc:spChg chg="mod">
          <ac:chgData name="Michal Kováč" userId="c866dcdddd639799" providerId="LiveId" clId="{C8ABB699-2B5E-4438-879F-E99145F90330}" dt="2023-01-03T12:22:51.513" v="12844"/>
          <ac:spMkLst>
            <pc:docMk/>
            <pc:sldMk cId="1971220236" sldId="689"/>
            <ac:spMk id="5" creationId="{7936C83F-69E1-9F57-F85B-32B957BF6EB9}"/>
          </ac:spMkLst>
        </pc:spChg>
        <pc:spChg chg="mod">
          <ac:chgData name="Michal Kováč" userId="c866dcdddd639799" providerId="LiveId" clId="{C8ABB699-2B5E-4438-879F-E99145F90330}" dt="2023-01-03T12:23:31.130" v="12903"/>
          <ac:spMkLst>
            <pc:docMk/>
            <pc:sldMk cId="1971220236" sldId="689"/>
            <ac:spMk id="8" creationId="{7F7D014E-BA48-26FC-F726-ABC1E9A34D30}"/>
          </ac:spMkLst>
        </pc:spChg>
        <pc:spChg chg="mod">
          <ac:chgData name="Michal Kováč" userId="c866dcdddd639799" providerId="LiveId" clId="{C8ABB699-2B5E-4438-879F-E99145F90330}" dt="2023-01-03T12:23:31.130" v="12903"/>
          <ac:spMkLst>
            <pc:docMk/>
            <pc:sldMk cId="1971220236" sldId="689"/>
            <ac:spMk id="9" creationId="{FA3FC5C6-F252-6075-9D06-09875BED10C2}"/>
          </ac:spMkLst>
        </pc:spChg>
        <pc:spChg chg="mod">
          <ac:chgData name="Michal Kováč" userId="c866dcdddd639799" providerId="LiveId" clId="{C8ABB699-2B5E-4438-879F-E99145F90330}" dt="2023-01-03T12:26:43.097" v="12993" actId="20577"/>
          <ac:spMkLst>
            <pc:docMk/>
            <pc:sldMk cId="1971220236" sldId="689"/>
            <ac:spMk id="12" creationId="{4874A0A4-322D-62FC-1027-DC9AF563AB55}"/>
          </ac:spMkLst>
        </pc:spChg>
        <pc:spChg chg="mod">
          <ac:chgData name="Michal Kováč" userId="c866dcdddd639799" providerId="LiveId" clId="{C8ABB699-2B5E-4438-879F-E99145F90330}" dt="2023-01-03T12:24:55.506" v="12978" actId="6549"/>
          <ac:spMkLst>
            <pc:docMk/>
            <pc:sldMk cId="1971220236" sldId="689"/>
            <ac:spMk id="13" creationId="{94703438-4302-6587-BA45-08E7DC8E3099}"/>
          </ac:spMkLst>
        </pc:spChg>
        <pc:spChg chg="add mod">
          <ac:chgData name="Michal Kováč" userId="c866dcdddd639799" providerId="LiveId" clId="{C8ABB699-2B5E-4438-879F-E99145F90330}" dt="2023-01-03T12:25:20.438" v="12982"/>
          <ac:spMkLst>
            <pc:docMk/>
            <pc:sldMk cId="1971220236" sldId="689"/>
            <ac:spMk id="15" creationId="{F067B9EE-8840-033F-F44A-17D7A58E815F}"/>
          </ac:spMkLst>
        </pc:spChg>
        <pc:grpChg chg="add del mod">
          <ac:chgData name="Michal Kováč" userId="c866dcdddd639799" providerId="LiveId" clId="{C8ABB699-2B5E-4438-879F-E99145F90330}" dt="2023-01-03T12:23:40.080" v="12906" actId="478"/>
          <ac:grpSpMkLst>
            <pc:docMk/>
            <pc:sldMk cId="1971220236" sldId="689"/>
            <ac:grpSpMk id="3" creationId="{81DACDB4-B2C4-65EB-2CEA-8BA4567AED67}"/>
          </ac:grpSpMkLst>
        </pc:grpChg>
        <pc:grpChg chg="add del mod">
          <ac:chgData name="Michal Kováč" userId="c866dcdddd639799" providerId="LiveId" clId="{C8ABB699-2B5E-4438-879F-E99145F90330}" dt="2023-01-03T12:23:40.080" v="12906" actId="478"/>
          <ac:grpSpMkLst>
            <pc:docMk/>
            <pc:sldMk cId="1971220236" sldId="689"/>
            <ac:grpSpMk id="7" creationId="{AFAF2CD0-F825-E922-C06C-0E28EC535146}"/>
          </ac:grpSpMkLst>
        </pc:grpChg>
        <pc:grpChg chg="add mod">
          <ac:chgData name="Michal Kováč" userId="c866dcdddd639799" providerId="LiveId" clId="{C8ABB699-2B5E-4438-879F-E99145F90330}" dt="2023-01-03T12:23:40.675" v="12907"/>
          <ac:grpSpMkLst>
            <pc:docMk/>
            <pc:sldMk cId="1971220236" sldId="689"/>
            <ac:grpSpMk id="11" creationId="{28B10E08-7C9D-0269-8776-399787D37A3D}"/>
          </ac:grpSpMkLst>
        </pc:grpChg>
        <pc:picChg chg="add del mod">
          <ac:chgData name="Michal Kováč" userId="c866dcdddd639799" providerId="LiveId" clId="{C8ABB699-2B5E-4438-879F-E99145F90330}" dt="2023-01-03T12:23:40.080" v="12906" actId="478"/>
          <ac:picMkLst>
            <pc:docMk/>
            <pc:sldMk cId="1971220236" sldId="689"/>
            <ac:picMk id="2" creationId="{84387562-A965-E6D6-406B-A1E7E80306F6}"/>
          </ac:picMkLst>
        </pc:picChg>
        <pc:picChg chg="add del mod">
          <ac:chgData name="Michal Kováč" userId="c866dcdddd639799" providerId="LiveId" clId="{C8ABB699-2B5E-4438-879F-E99145F90330}" dt="2023-01-03T12:23:40.080" v="12906" actId="478"/>
          <ac:picMkLst>
            <pc:docMk/>
            <pc:sldMk cId="1971220236" sldId="689"/>
            <ac:picMk id="6" creationId="{5EC89EE4-2B4E-DACA-EFEA-0EF6D86CD8CE}"/>
          </ac:picMkLst>
        </pc:picChg>
        <pc:picChg chg="add del mod">
          <ac:chgData name="Michal Kováč" userId="c866dcdddd639799" providerId="LiveId" clId="{C8ABB699-2B5E-4438-879F-E99145F90330}" dt="2023-01-03T12:28:07.879" v="13006" actId="478"/>
          <ac:picMkLst>
            <pc:docMk/>
            <pc:sldMk cId="1971220236" sldId="689"/>
            <ac:picMk id="10" creationId="{59177763-484E-7F77-1F5F-42ECA4B04199}"/>
          </ac:picMkLst>
        </pc:picChg>
        <pc:picChg chg="add mod">
          <ac:chgData name="Michal Kováč" userId="c866dcdddd639799" providerId="LiveId" clId="{C8ABB699-2B5E-4438-879F-E99145F90330}" dt="2023-01-03T12:25:12.093" v="12981" actId="1076"/>
          <ac:picMkLst>
            <pc:docMk/>
            <pc:sldMk cId="1971220236" sldId="689"/>
            <ac:picMk id="14" creationId="{B946E1DD-B03B-ECE1-E9A6-D4FF79559D06}"/>
          </ac:picMkLst>
        </pc:picChg>
        <pc:picChg chg="add mod ord">
          <ac:chgData name="Michal Kováč" userId="c866dcdddd639799" providerId="LiveId" clId="{C8ABB699-2B5E-4438-879F-E99145F90330}" dt="2023-01-03T12:28:05.498" v="13005" actId="167"/>
          <ac:picMkLst>
            <pc:docMk/>
            <pc:sldMk cId="1971220236" sldId="689"/>
            <ac:picMk id="17" creationId="{DC9BD8BB-5B62-D800-9058-1C4D5F77D829}"/>
          </ac:picMkLst>
        </pc:picChg>
      </pc:sldChg>
      <pc:sldChg chg="add">
        <pc:chgData name="Michal Kováč" userId="c866dcdddd639799" providerId="LiveId" clId="{C8ABB699-2B5E-4438-879F-E99145F90330}" dt="2023-01-04T11:11:15.684" v="13302"/>
        <pc:sldMkLst>
          <pc:docMk/>
          <pc:sldMk cId="2839242650" sldId="690"/>
        </pc:sldMkLst>
      </pc:sldChg>
      <pc:sldChg chg="addSp modSp new mod">
        <pc:chgData name="Michal Kováč" userId="c866dcdddd639799" providerId="LiveId" clId="{C8ABB699-2B5E-4438-879F-E99145F90330}" dt="2023-01-04T11:58:50.159" v="13310"/>
        <pc:sldMkLst>
          <pc:docMk/>
          <pc:sldMk cId="223130689" sldId="691"/>
        </pc:sldMkLst>
        <pc:spChg chg="add mod">
          <ac:chgData name="Michal Kováč" userId="c866dcdddd639799" providerId="LiveId" clId="{C8ABB699-2B5E-4438-879F-E99145F90330}" dt="2023-01-04T11:58:50.159" v="13310"/>
          <ac:spMkLst>
            <pc:docMk/>
            <pc:sldMk cId="223130689" sldId="691"/>
            <ac:spMk id="4" creationId="{CAF5DF6E-BBDD-BF7E-0C4F-86582FC77B6C}"/>
          </ac:spMkLst>
        </pc:spChg>
        <pc:picChg chg="add mod">
          <ac:chgData name="Michal Kováč" userId="c866dcdddd639799" providerId="LiveId" clId="{C8ABB699-2B5E-4438-879F-E99145F90330}" dt="2023-01-04T11:58:43.012" v="13309" actId="1076"/>
          <ac:picMkLst>
            <pc:docMk/>
            <pc:sldMk cId="223130689" sldId="691"/>
            <ac:picMk id="3" creationId="{3A51A6AD-8809-4911-FC59-6F0BB57F249C}"/>
          </ac:picMkLst>
        </pc:picChg>
      </pc:sldChg>
      <pc:sldChg chg="addSp modSp new del mod">
        <pc:chgData name="Michal Kováč" userId="c866dcdddd639799" providerId="LiveId" clId="{C8ABB699-2B5E-4438-879F-E99145F90330}" dt="2024-02-13T08:03:36.352" v="13473" actId="47"/>
        <pc:sldMkLst>
          <pc:docMk/>
          <pc:sldMk cId="427687152" sldId="692"/>
        </pc:sldMkLst>
        <pc:spChg chg="add mod">
          <ac:chgData name="Michal Kováč" userId="c866dcdddd639799" providerId="LiveId" clId="{C8ABB699-2B5E-4438-879F-E99145F90330}" dt="2023-02-15T07:45:42.878" v="13446" actId="20577"/>
          <ac:spMkLst>
            <pc:docMk/>
            <pc:sldMk cId="427687152" sldId="692"/>
            <ac:spMk id="2" creationId="{545226CD-C8C8-140C-F932-0483A66E3746}"/>
          </ac:spMkLst>
        </pc:spChg>
      </pc:sldChg>
      <pc:sldChg chg="addSp delSp modSp new del mod">
        <pc:chgData name="Michal Kováč" userId="c866dcdddd639799" providerId="LiveId" clId="{C8ABB699-2B5E-4438-879F-E99145F90330}" dt="2024-02-13T08:03:11.875" v="13470" actId="47"/>
        <pc:sldMkLst>
          <pc:docMk/>
          <pc:sldMk cId="2735875954" sldId="693"/>
        </pc:sldMkLst>
        <pc:spChg chg="del">
          <ac:chgData name="Michal Kováč" userId="c866dcdddd639799" providerId="LiveId" clId="{C8ABB699-2B5E-4438-879F-E99145F90330}" dt="2023-02-15T08:00:37.696" v="13448" actId="478"/>
          <ac:spMkLst>
            <pc:docMk/>
            <pc:sldMk cId="2735875954" sldId="693"/>
            <ac:spMk id="2" creationId="{886AF752-2205-5CD1-2827-13A82EBE36E8}"/>
          </ac:spMkLst>
        </pc:spChg>
        <pc:spChg chg="del">
          <ac:chgData name="Michal Kováč" userId="c866dcdddd639799" providerId="LiveId" clId="{C8ABB699-2B5E-4438-879F-E99145F90330}" dt="2023-02-15T08:00:37.696" v="13448" actId="478"/>
          <ac:spMkLst>
            <pc:docMk/>
            <pc:sldMk cId="2735875954" sldId="693"/>
            <ac:spMk id="3" creationId="{DAC3A373-97BC-3F4E-4E46-731F75DB004D}"/>
          </ac:spMkLst>
        </pc:spChg>
        <pc:picChg chg="add mod modCrop">
          <ac:chgData name="Michal Kováč" userId="c866dcdddd639799" providerId="LiveId" clId="{C8ABB699-2B5E-4438-879F-E99145F90330}" dt="2023-02-15T08:01:34.605" v="13456" actId="732"/>
          <ac:picMkLst>
            <pc:docMk/>
            <pc:sldMk cId="2735875954" sldId="693"/>
            <ac:picMk id="5" creationId="{3CD5E966-CBF1-7E5A-DB5C-481410CBAB46}"/>
          </ac:picMkLst>
        </pc:picChg>
      </pc:sldChg>
      <pc:sldChg chg="addSp new del">
        <pc:chgData name="Michal Kováč" userId="c866dcdddd639799" providerId="LiveId" clId="{C8ABB699-2B5E-4438-879F-E99145F90330}" dt="2024-02-13T11:38:25.817" v="13782" actId="47"/>
        <pc:sldMkLst>
          <pc:docMk/>
          <pc:sldMk cId="1361276985" sldId="694"/>
        </pc:sldMkLst>
        <pc:picChg chg="add">
          <ac:chgData name="Michal Kováč" userId="c866dcdddd639799" providerId="LiveId" clId="{C8ABB699-2B5E-4438-879F-E99145F90330}" dt="2023-03-24T19:35:14.261" v="13460"/>
          <ac:picMkLst>
            <pc:docMk/>
            <pc:sldMk cId="1361276985" sldId="694"/>
            <ac:picMk id="1026" creationId="{77C92A3A-8717-8D6D-7CDF-A6CA997F86EA}"/>
          </ac:picMkLst>
        </pc:picChg>
      </pc:sldChg>
      <pc:sldChg chg="addSp modSp new">
        <pc:chgData name="Michal Kováč" userId="c866dcdddd639799" providerId="LiveId" clId="{C8ABB699-2B5E-4438-879F-E99145F90330}" dt="2023-11-22T08:55:45.970" v="13467"/>
        <pc:sldMkLst>
          <pc:docMk/>
          <pc:sldMk cId="1225269454" sldId="695"/>
        </pc:sldMkLst>
        <pc:spChg chg="add mod">
          <ac:chgData name="Michal Kováč" userId="c866dcdddd639799" providerId="LiveId" clId="{C8ABB699-2B5E-4438-879F-E99145F90330}" dt="2023-11-22T08:55:45.970" v="13467"/>
          <ac:spMkLst>
            <pc:docMk/>
            <pc:sldMk cId="1225269454" sldId="695"/>
            <ac:spMk id="3" creationId="{DB286A7C-1463-29D9-B656-A493B58E0B7A}"/>
          </ac:spMkLst>
        </pc:spChg>
        <pc:picChg chg="add mod">
          <ac:chgData name="Michal Kováč" userId="c866dcdddd639799" providerId="LiveId" clId="{C8ABB699-2B5E-4438-879F-E99145F90330}" dt="2023-11-05T18:28:21.910" v="13466"/>
          <ac:picMkLst>
            <pc:docMk/>
            <pc:sldMk cId="1225269454" sldId="695"/>
            <ac:picMk id="2" creationId="{D0460D8E-55BC-6F9D-A401-057DDFED5976}"/>
          </ac:picMkLst>
        </pc:picChg>
      </pc:sldChg>
      <pc:sldChg chg="delSp new del mod">
        <pc:chgData name="Michal Kováč" userId="c866dcdddd639799" providerId="LiveId" clId="{C8ABB699-2B5E-4438-879F-E99145F90330}" dt="2024-02-13T11:35:02.402" v="13484" actId="47"/>
        <pc:sldMkLst>
          <pc:docMk/>
          <pc:sldMk cId="2889551380" sldId="696"/>
        </pc:sldMkLst>
        <pc:spChg chg="del">
          <ac:chgData name="Michal Kováč" userId="c866dcdddd639799" providerId="LiveId" clId="{C8ABB699-2B5E-4438-879F-E99145F90330}" dt="2024-02-13T11:34:50.370" v="13482" actId="478"/>
          <ac:spMkLst>
            <pc:docMk/>
            <pc:sldMk cId="2889551380" sldId="696"/>
            <ac:spMk id="2" creationId="{13036B59-9289-8320-1524-8FAF54D94499}"/>
          </ac:spMkLst>
        </pc:spChg>
        <pc:spChg chg="del">
          <ac:chgData name="Michal Kováč" userId="c866dcdddd639799" providerId="LiveId" clId="{C8ABB699-2B5E-4438-879F-E99145F90330}" dt="2024-02-13T11:34:50.370" v="13482" actId="478"/>
          <ac:spMkLst>
            <pc:docMk/>
            <pc:sldMk cId="2889551380" sldId="696"/>
            <ac:spMk id="3" creationId="{072D6C7A-E510-5DC1-753F-1E35CAD09B58}"/>
          </ac:spMkLst>
        </pc:spChg>
      </pc:sldChg>
      <pc:sldChg chg="new del">
        <pc:chgData name="Michal Kováč" userId="c866dcdddd639799" providerId="LiveId" clId="{C8ABB699-2B5E-4438-879F-E99145F90330}" dt="2024-02-13T11:34:31.146" v="13480" actId="47"/>
        <pc:sldMkLst>
          <pc:docMk/>
          <pc:sldMk cId="3570441436" sldId="696"/>
        </pc:sldMkLst>
      </pc:sldChg>
      <pc:sldChg chg="modSp add mod">
        <pc:chgData name="Michal Kováč" userId="c866dcdddd639799" providerId="LiveId" clId="{C8ABB699-2B5E-4438-879F-E99145F90330}" dt="2024-02-13T11:38:11.332" v="13780" actId="1076"/>
        <pc:sldMkLst>
          <pc:docMk/>
          <pc:sldMk cId="3780720100" sldId="697"/>
        </pc:sldMkLst>
        <pc:spChg chg="mod">
          <ac:chgData name="Michal Kováč" userId="c866dcdddd639799" providerId="LiveId" clId="{C8ABB699-2B5E-4438-879F-E99145F90330}" dt="2024-02-13T11:38:11.332" v="13780" actId="1076"/>
          <ac:spMkLst>
            <pc:docMk/>
            <pc:sldMk cId="3780720100" sldId="697"/>
            <ac:spMk id="4" creationId="{CE5152A3-AB0F-B705-9864-C68727F2CDB7}"/>
          </ac:spMkLst>
        </pc:spChg>
        <pc:spChg chg="mod">
          <ac:chgData name="Michal Kováč" userId="c866dcdddd639799" providerId="LiveId" clId="{C8ABB699-2B5E-4438-879F-E99145F90330}" dt="2024-02-13T11:38:11.332" v="13780" actId="1076"/>
          <ac:spMkLst>
            <pc:docMk/>
            <pc:sldMk cId="3780720100" sldId="697"/>
            <ac:spMk id="69" creationId="{347B886E-5007-F4BC-E4E5-F9567F7F1BB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B7DE85-DBBB-4D9A-93E3-C41E8EEC4DE1}" type="datetimeFigureOut">
              <a:rPr lang="en-GB" smtClean="0"/>
              <a:t>13/02/2024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AF3D5-DA21-4255-BB21-BCCC411D83CA}" type="slidenum">
              <a:rPr lang="en-GB" smtClean="0"/>
              <a:t>‹#›</a:t>
            </a:fld>
            <a:endParaRPr lang="en-GB"/>
          </a:p>
        </p:txBody>
      </p:sp>
    </p:spTree>
    <p:extLst>
      <p:ext uri="{BB962C8B-B14F-4D97-AF65-F5344CB8AC3E}">
        <p14:creationId xmlns:p14="http://schemas.microsoft.com/office/powerpoint/2010/main" val="2825875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78339" y="4777194"/>
            <a:ext cx="5426710" cy="3908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414338" y="1241425"/>
            <a:ext cx="5954712"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7:notes"/>
          <p:cNvSpPr txBox="1">
            <a:spLocks noGrp="1"/>
          </p:cNvSpPr>
          <p:nvPr>
            <p:ph type="body" idx="1"/>
          </p:nvPr>
        </p:nvSpPr>
        <p:spPr>
          <a:xfrm>
            <a:off x="678339" y="4777194"/>
            <a:ext cx="5426710" cy="390861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7:notes"/>
          <p:cNvSpPr>
            <a:spLocks noGrp="1" noRot="1" noChangeAspect="1"/>
          </p:cNvSpPr>
          <p:nvPr>
            <p:ph type="sldImg" idx="2"/>
          </p:nvPr>
        </p:nvSpPr>
        <p:spPr>
          <a:xfrm>
            <a:off x="414338" y="1241425"/>
            <a:ext cx="5954712"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Mapovanie</a:t>
            </a:r>
            <a:r>
              <a:rPr lang="en-US" dirty="0"/>
              <a:t> 1:1 X </a:t>
            </a:r>
            <a:r>
              <a:rPr lang="en-US" dirty="0" err="1"/>
              <a:t>na</a:t>
            </a:r>
            <a:r>
              <a:rPr lang="en-US" dirty="0"/>
              <a:t> Y</a:t>
            </a:r>
            <a:endParaRPr lang="en-GB" dirty="0"/>
          </a:p>
        </p:txBody>
      </p:sp>
      <p:sp>
        <p:nvSpPr>
          <p:cNvPr id="4" name="Slide Number Placeholder 3"/>
          <p:cNvSpPr>
            <a:spLocks noGrp="1"/>
          </p:cNvSpPr>
          <p:nvPr>
            <p:ph type="sldNum" sz="quarter" idx="5"/>
          </p:nvPr>
        </p:nvSpPr>
        <p:spPr/>
        <p:txBody>
          <a:bodyPr/>
          <a:lstStyle/>
          <a:p>
            <a:fld id="{D1EA98C9-15FB-420A-8B3C-EBF1579214D4}" type="slidenum">
              <a:rPr lang="en-GB" smtClean="0"/>
              <a:t>31</a:t>
            </a:fld>
            <a:endParaRPr lang="en-GB"/>
          </a:p>
        </p:txBody>
      </p:sp>
    </p:spTree>
    <p:extLst>
      <p:ext uri="{BB962C8B-B14F-4D97-AF65-F5344CB8AC3E}">
        <p14:creationId xmlns:p14="http://schemas.microsoft.com/office/powerpoint/2010/main" val="193371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4:notes"/>
          <p:cNvSpPr txBox="1">
            <a:spLocks noGrp="1"/>
          </p:cNvSpPr>
          <p:nvPr>
            <p:ph type="body" idx="1"/>
          </p:nvPr>
        </p:nvSpPr>
        <p:spPr>
          <a:xfrm>
            <a:off x="678339" y="4777194"/>
            <a:ext cx="5426710" cy="3908614"/>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440" name="Google Shape;440;p24:notes"/>
          <p:cNvSpPr>
            <a:spLocks noGrp="1" noRot="1" noChangeAspect="1"/>
          </p:cNvSpPr>
          <p:nvPr>
            <p:ph type="sldImg" idx="2"/>
          </p:nvPr>
        </p:nvSpPr>
        <p:spPr>
          <a:xfrm>
            <a:off x="414338" y="1241425"/>
            <a:ext cx="5954712"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5C71-12F5-A2C0-3214-6F2A7DB88C6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E0E69E-E945-3CC4-CE23-DFC1CC5EA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844866F-9C61-A257-0C53-52671FCCFA3C}"/>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EC8ED1C8-57D9-0D8E-5628-9B4ABD5BE2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BAD6ED-770A-FC76-D21C-D0B96C633D3A}"/>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3390439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C95DE-E68B-E264-2541-2D925787F81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2CD35C-28EF-D376-041B-BA1D865E41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67742D-37C3-4198-FD3B-6F4A50B2A115}"/>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93A59A21-9C70-F932-286A-353977FD1C3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5C939D1-5D23-67A7-306F-F7CDFA281894}"/>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88985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8BB17-5F3D-11E8-DB26-1D7E102A3A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B259CF8-F255-488C-4849-1763335E9E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ACA9B3-0BF8-B4B9-2AA3-E68045130D13}"/>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1122F692-D892-06D9-E6EF-E74D7225B5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76816A-0ED8-1E39-03AA-C59B71389477}"/>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474444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0F481-1548-7202-D13D-D6C6DB37047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F243873-62E4-6C46-7212-67848CBF36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288BA5D-6A20-66C0-9EF0-6F2F1F1C2BA0}"/>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FEFF814F-1BF9-C18A-AD12-8FA8D37189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A0BEA2-49F0-7B8E-A76E-043B0108D8B6}"/>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2093467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32F9-DC4D-24FA-AB0B-CDE85FC99B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ED43D0-1A24-9A92-F48E-BA2071CD77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1909E2-8C26-10C0-0047-21A232E1B854}"/>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08B9EE01-776E-1455-9374-004C20A371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F196E3-194C-9108-72D7-76721E9807A6}"/>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820079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8C53-5127-88C6-E63F-A802565CA7C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8B8727-7D5E-6BCD-309F-73B15C96C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7EC75C4-85F6-1B68-AABC-8391CC3B4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9B5030B-D0C0-7E64-7244-76DB15010FE0}"/>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6" name="Footer Placeholder 5">
            <a:extLst>
              <a:ext uri="{FF2B5EF4-FFF2-40B4-BE49-F238E27FC236}">
                <a16:creationId xmlns:a16="http://schemas.microsoft.com/office/drawing/2014/main" id="{09FA19EE-8BA3-F47F-9BB3-33E1DFCD711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4A213F-A5C9-27F1-A531-433C0133F8E1}"/>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167201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A9462-F549-C518-E904-F7E3F59834F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C7BDCA6-A748-1362-0A15-CE0EA58716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A6D7D8-BFF8-F43B-7D3A-4094E1E30C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FB69B48-6106-830C-8FD9-03874A913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9EEFC3-C3DF-A240-B469-BBB6516BA2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2DB63E1-151E-AA9C-0AB6-4E89ED5F2EA8}"/>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8" name="Footer Placeholder 7">
            <a:extLst>
              <a:ext uri="{FF2B5EF4-FFF2-40B4-BE49-F238E27FC236}">
                <a16:creationId xmlns:a16="http://schemas.microsoft.com/office/drawing/2014/main" id="{6FC8B603-522A-4742-85E0-4AE6F7D3E8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2862AAD-E55D-ADCF-7121-49539EC3F96D}"/>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861924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BBB6-184A-90E3-A305-9139716E092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72208DE-DCFF-072C-4F2F-69776AEA9227}"/>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4" name="Footer Placeholder 3">
            <a:extLst>
              <a:ext uri="{FF2B5EF4-FFF2-40B4-BE49-F238E27FC236}">
                <a16:creationId xmlns:a16="http://schemas.microsoft.com/office/drawing/2014/main" id="{571E3785-042A-52D4-1748-C9CEB86C704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1A7F60C-0906-0CD7-1837-6B09639B1529}"/>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48355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523CC6-4278-442B-FEFE-52C02B4AA5F6}"/>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3" name="Footer Placeholder 2">
            <a:extLst>
              <a:ext uri="{FF2B5EF4-FFF2-40B4-BE49-F238E27FC236}">
                <a16:creationId xmlns:a16="http://schemas.microsoft.com/office/drawing/2014/main" id="{29C21513-841D-B59B-AF7A-97322D1CCAF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2A9B297-C2A7-08F0-DA09-4E026B5922A5}"/>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1842231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DFC67-49DD-C835-2699-1FFAC3FCF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24BCBF9-0521-0519-2C8A-F19DFA67C5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BDE3323-812B-F34F-065D-07EDD3A9E6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08500F-EE0B-ED7B-23B5-8278FE89BDAB}"/>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6" name="Footer Placeholder 5">
            <a:extLst>
              <a:ext uri="{FF2B5EF4-FFF2-40B4-BE49-F238E27FC236}">
                <a16:creationId xmlns:a16="http://schemas.microsoft.com/office/drawing/2014/main" id="{E7052CB5-E803-F5DE-FE6A-C6CC16B85F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FDAD60B-375B-5B1F-B878-A27B4C03BC08}"/>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3750662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F904-B284-2393-C5C3-755295EC4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98B1409-EE68-1AE8-CBD7-C52C80D42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1499DA4-49DD-8811-DD41-6DC5BCF64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11AD59-BE32-DADE-8162-087811921758}"/>
              </a:ext>
            </a:extLst>
          </p:cNvPr>
          <p:cNvSpPr>
            <a:spLocks noGrp="1"/>
          </p:cNvSpPr>
          <p:nvPr>
            <p:ph type="dt" sz="half" idx="10"/>
          </p:nvPr>
        </p:nvSpPr>
        <p:spPr/>
        <p:txBody>
          <a:bodyPr/>
          <a:lstStyle/>
          <a:p>
            <a:fld id="{DF1E8058-99BC-4B00-9979-1C9ED5C9E43A}" type="datetimeFigureOut">
              <a:rPr lang="en-GB" smtClean="0"/>
              <a:t>13/02/2024</a:t>
            </a:fld>
            <a:endParaRPr lang="en-GB"/>
          </a:p>
        </p:txBody>
      </p:sp>
      <p:sp>
        <p:nvSpPr>
          <p:cNvPr id="6" name="Footer Placeholder 5">
            <a:extLst>
              <a:ext uri="{FF2B5EF4-FFF2-40B4-BE49-F238E27FC236}">
                <a16:creationId xmlns:a16="http://schemas.microsoft.com/office/drawing/2014/main" id="{6BEB4034-4097-2658-7EE3-2BDBC8D416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F74710A-3F2C-0849-A803-2A4BEFC771F5}"/>
              </a:ext>
            </a:extLst>
          </p:cNvPr>
          <p:cNvSpPr>
            <a:spLocks noGrp="1"/>
          </p:cNvSpPr>
          <p:nvPr>
            <p:ph type="sldNum" sz="quarter" idx="12"/>
          </p:nvPr>
        </p:nvSpPr>
        <p:spPr/>
        <p:txBody>
          <a:bodyPr/>
          <a:lstStyle/>
          <a:p>
            <a:fld id="{78DA67B8-EF86-438E-A4A1-BDB808EF1140}" type="slidenum">
              <a:rPr lang="en-GB" smtClean="0"/>
              <a:t>‹#›</a:t>
            </a:fld>
            <a:endParaRPr lang="en-GB"/>
          </a:p>
        </p:txBody>
      </p:sp>
    </p:spTree>
    <p:extLst>
      <p:ext uri="{BB962C8B-B14F-4D97-AF65-F5344CB8AC3E}">
        <p14:creationId xmlns:p14="http://schemas.microsoft.com/office/powerpoint/2010/main" val="73357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B82F2-384C-95A3-21DF-17F4EA70D4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17279AE-EFB4-D574-2533-1199FF744D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2E7CDC-88E8-F4BE-F4D7-3304188EA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1E8058-99BC-4B00-9979-1C9ED5C9E43A}" type="datetimeFigureOut">
              <a:rPr lang="en-GB" smtClean="0"/>
              <a:t>13/02/2024</a:t>
            </a:fld>
            <a:endParaRPr lang="en-GB"/>
          </a:p>
        </p:txBody>
      </p:sp>
      <p:sp>
        <p:nvSpPr>
          <p:cNvPr id="5" name="Footer Placeholder 4">
            <a:extLst>
              <a:ext uri="{FF2B5EF4-FFF2-40B4-BE49-F238E27FC236}">
                <a16:creationId xmlns:a16="http://schemas.microsoft.com/office/drawing/2014/main" id="{A0C73814-A7A0-FE40-73D8-B9768163F9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3FD292E-92ED-76B1-1FF9-90AE51405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DA67B8-EF86-438E-A4A1-BDB808EF1140}" type="slidenum">
              <a:rPr lang="en-GB" smtClean="0"/>
              <a:t>‹#›</a:t>
            </a:fld>
            <a:endParaRPr lang="en-GB"/>
          </a:p>
        </p:txBody>
      </p:sp>
    </p:spTree>
    <p:extLst>
      <p:ext uri="{BB962C8B-B14F-4D97-AF65-F5344CB8AC3E}">
        <p14:creationId xmlns:p14="http://schemas.microsoft.com/office/powerpoint/2010/main" val="2560214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statlearning.com/"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r4ds.had.co.nz/" TargetMode="Externa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r-graphics.org/" TargetMode="Externa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FIIT-IAU/2020-2021#readme"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drive.google.com/drive/u/0/folders/1q4_apCBgmwPGq_TzJPQZsqa4YX8X69I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podcasts.apple.com/us/podcast/early-writing-tablet/id351096296?i=1000080665177" TargetMode="Externa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researchgate.net/publication/288949939_Information_needs"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statlearning.com/resources-second-editio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4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417871D-FA33-965E-EF9B-E5B197377537}"/>
              </a:ext>
            </a:extLst>
          </p:cNvPr>
          <p:cNvGrpSpPr/>
          <p:nvPr/>
        </p:nvGrpSpPr>
        <p:grpSpPr>
          <a:xfrm>
            <a:off x="3285013" y="1252750"/>
            <a:ext cx="5850320" cy="4352500"/>
            <a:chOff x="3292343" y="1422581"/>
            <a:chExt cx="5850320" cy="4352500"/>
          </a:xfrm>
        </p:grpSpPr>
        <p:sp>
          <p:nvSpPr>
            <p:cNvPr id="4" name="Title 1">
              <a:extLst>
                <a:ext uri="{FF2B5EF4-FFF2-40B4-BE49-F238E27FC236}">
                  <a16:creationId xmlns:a16="http://schemas.microsoft.com/office/drawing/2014/main" id="{746FF473-86E3-E7C7-0BCE-D1F9C440B358}"/>
                </a:ext>
              </a:extLst>
            </p:cNvPr>
            <p:cNvSpPr txBox="1">
              <a:spLocks/>
            </p:cNvSpPr>
            <p:nvPr/>
          </p:nvSpPr>
          <p:spPr>
            <a:xfrm>
              <a:off x="3292344" y="1422581"/>
              <a:ext cx="5850319" cy="1563303"/>
            </a:xfrm>
            <a:prstGeom prst="rect">
              <a:avLst/>
            </a:prstGeom>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6600" dirty="0">
                <a:solidFill>
                  <a:schemeClr val="accent1">
                    <a:lumMod val="75000"/>
                  </a:schemeClr>
                </a:solidFill>
                <a:latin typeface="Corbel" panose="020B0503020204020204" pitchFamily="34" charset="0"/>
              </a:endParaRPr>
            </a:p>
            <a:p>
              <a:endParaRPr lang="en-GB" sz="6000" dirty="0">
                <a:solidFill>
                  <a:schemeClr val="accent1">
                    <a:lumMod val="75000"/>
                  </a:schemeClr>
                </a:solidFill>
                <a:latin typeface="Corbel" panose="020B0503020204020204" pitchFamily="34" charset="0"/>
              </a:endParaRPr>
            </a:p>
            <a:p>
              <a:pPr algn="ctr"/>
              <a:r>
                <a:rPr lang="en-GB" sz="10000" dirty="0">
                  <a:solidFill>
                    <a:schemeClr val="accent1">
                      <a:lumMod val="75000"/>
                    </a:schemeClr>
                  </a:solidFill>
                  <a:latin typeface="Corbel" panose="020B0503020204020204" pitchFamily="34" charset="0"/>
                </a:rPr>
                <a:t>KD</a:t>
              </a:r>
              <a:r>
                <a:rPr lang="en-GB" sz="10000" baseline="30000" dirty="0">
                  <a:solidFill>
                    <a:schemeClr val="accent1">
                      <a:lumMod val="75000"/>
                    </a:schemeClr>
                  </a:solidFill>
                  <a:latin typeface="Corbel" panose="020B0503020204020204" pitchFamily="34" charset="0"/>
                </a:rPr>
                <a:t>1</a:t>
              </a:r>
            </a:p>
            <a:p>
              <a:pPr algn="ctr"/>
              <a:r>
                <a:rPr lang="en-US" sz="2800" dirty="0">
                  <a:solidFill>
                    <a:schemeClr val="accent1">
                      <a:lumMod val="75000"/>
                    </a:schemeClr>
                  </a:solidFill>
                  <a:latin typeface="Corbel" panose="020B0503020204020204" pitchFamily="34" charset="0"/>
                </a:rPr>
                <a:t>Up to the starting line</a:t>
              </a:r>
              <a:endParaRPr lang="en-GB" sz="2800" dirty="0">
                <a:latin typeface="Corbel" panose="020B0503020204020204" pitchFamily="34" charset="0"/>
              </a:endParaRPr>
            </a:p>
          </p:txBody>
        </p:sp>
        <p:sp>
          <p:nvSpPr>
            <p:cNvPr id="7" name="Subtitle 2">
              <a:extLst>
                <a:ext uri="{FF2B5EF4-FFF2-40B4-BE49-F238E27FC236}">
                  <a16:creationId xmlns:a16="http://schemas.microsoft.com/office/drawing/2014/main" id="{DC6D4A80-0CEB-229F-87C2-544601575955}"/>
                </a:ext>
              </a:extLst>
            </p:cNvPr>
            <p:cNvSpPr txBox="1">
              <a:spLocks/>
            </p:cNvSpPr>
            <p:nvPr/>
          </p:nvSpPr>
          <p:spPr>
            <a:xfrm>
              <a:off x="3292343" y="3562349"/>
              <a:ext cx="5850319" cy="11007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3600" dirty="0">
                  <a:latin typeface="Corbel" panose="020B0503020204020204" pitchFamily="34" charset="0"/>
                </a:rPr>
                <a:t>Michal Kov</a:t>
              </a:r>
              <a:r>
                <a:rPr lang="sk-SK" sz="3600" dirty="0" err="1">
                  <a:latin typeface="Corbel" panose="020B0503020204020204" pitchFamily="34" charset="0"/>
                </a:rPr>
                <a:t>áč</a:t>
              </a:r>
              <a:endParaRPr lang="en-US" sz="3600" dirty="0">
                <a:latin typeface="Corbel" panose="020B0503020204020204" pitchFamily="34" charset="0"/>
              </a:endParaRPr>
            </a:p>
            <a:p>
              <a:pPr marL="0" indent="0" algn="ctr">
                <a:spcBef>
                  <a:spcPts val="0"/>
                </a:spcBef>
                <a:buNone/>
              </a:pPr>
              <a:r>
                <a:rPr lang="en-US" sz="1600" dirty="0">
                  <a:solidFill>
                    <a:schemeClr val="bg1">
                      <a:lumMod val="50000"/>
                    </a:schemeClr>
                  </a:solidFill>
                  <a:latin typeface="Corbel" panose="020B0503020204020204" pitchFamily="34" charset="0"/>
                </a:rPr>
                <a:t>br</a:t>
              </a:r>
              <a:r>
                <a:rPr lang="en-US" sz="1600" dirty="0">
                  <a:latin typeface="Corbel" panose="020B0503020204020204" pitchFamily="34" charset="0"/>
                </a:rPr>
                <a:t>AI</a:t>
              </a:r>
              <a:r>
                <a:rPr lang="en-US" sz="1600" dirty="0">
                  <a:solidFill>
                    <a:schemeClr val="bg1">
                      <a:lumMod val="50000"/>
                    </a:schemeClr>
                  </a:solidFill>
                  <a:latin typeface="Corbel" panose="020B0503020204020204" pitchFamily="34" charset="0"/>
                </a:rPr>
                <a:t>nworks labs</a:t>
              </a:r>
            </a:p>
            <a:p>
              <a:pPr marL="0" indent="0" algn="ctr">
                <a:spcBef>
                  <a:spcPts val="0"/>
                </a:spcBef>
                <a:buNone/>
              </a:pPr>
              <a:r>
                <a:rPr lang="en-US" sz="1600" dirty="0">
                  <a:solidFill>
                    <a:schemeClr val="bg1">
                      <a:lumMod val="50000"/>
                    </a:schemeClr>
                  </a:solidFill>
                  <a:latin typeface="Corbel" panose="020B0503020204020204" pitchFamily="34" charset="0"/>
                </a:rPr>
                <a:t>Faculty of Informatics and Information Technologies STU</a:t>
              </a:r>
            </a:p>
          </p:txBody>
        </p:sp>
        <p:cxnSp>
          <p:nvCxnSpPr>
            <p:cNvPr id="18" name="Straight Connector 17">
              <a:extLst>
                <a:ext uri="{FF2B5EF4-FFF2-40B4-BE49-F238E27FC236}">
                  <a16:creationId xmlns:a16="http://schemas.microsoft.com/office/drawing/2014/main" id="{FD53A26A-818B-77B4-84D6-D0A4BDE52171}"/>
                </a:ext>
              </a:extLst>
            </p:cNvPr>
            <p:cNvCxnSpPr>
              <a:cxnSpLocks/>
            </p:cNvCxnSpPr>
            <p:nvPr/>
          </p:nvCxnSpPr>
          <p:spPr>
            <a:xfrm>
              <a:off x="4754014" y="3289241"/>
              <a:ext cx="2539518" cy="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AAE1DE70-2210-BB04-3181-83CDF99154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83312" b="32417"/>
            <a:stretch/>
          </p:blipFill>
          <p:spPr bwMode="auto">
            <a:xfrm>
              <a:off x="4824162" y="5013137"/>
              <a:ext cx="1515965" cy="68314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CD56300D-E579-81B0-E22F-F3B9872D95B0}"/>
                </a:ext>
              </a:extLst>
            </p:cNvPr>
            <p:cNvPicPr>
              <a:picLocks noChangeAspect="1"/>
            </p:cNvPicPr>
            <p:nvPr/>
          </p:nvPicPr>
          <p:blipFill rotWithShape="1">
            <a:blip r:embed="rId3">
              <a:biLevel thresh="75000"/>
            </a:blip>
            <a:srcRect l="15973"/>
            <a:stretch/>
          </p:blipFill>
          <p:spPr>
            <a:xfrm>
              <a:off x="6340127" y="4934334"/>
              <a:ext cx="1364621" cy="840747"/>
            </a:xfrm>
            <a:prstGeom prst="rect">
              <a:avLst/>
            </a:prstGeom>
          </p:spPr>
        </p:pic>
      </p:grpSp>
    </p:spTree>
    <p:extLst>
      <p:ext uri="{BB962C8B-B14F-4D97-AF65-F5344CB8AC3E}">
        <p14:creationId xmlns:p14="http://schemas.microsoft.com/office/powerpoint/2010/main" val="1750968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51A6AD-8809-4911-FC59-6F0BB57F249C}"/>
              </a:ext>
            </a:extLst>
          </p:cNvPr>
          <p:cNvPicPr>
            <a:picLocks noChangeAspect="1"/>
          </p:cNvPicPr>
          <p:nvPr/>
        </p:nvPicPr>
        <p:blipFill>
          <a:blip r:embed="rId2"/>
          <a:stretch>
            <a:fillRect/>
          </a:stretch>
        </p:blipFill>
        <p:spPr>
          <a:xfrm>
            <a:off x="2978392" y="761345"/>
            <a:ext cx="6699595" cy="5719906"/>
          </a:xfrm>
          <a:prstGeom prst="rect">
            <a:avLst/>
          </a:prstGeom>
        </p:spPr>
      </p:pic>
      <p:sp>
        <p:nvSpPr>
          <p:cNvPr id="4" name="Slide Number Placeholder 1">
            <a:extLst>
              <a:ext uri="{FF2B5EF4-FFF2-40B4-BE49-F238E27FC236}">
                <a16:creationId xmlns:a16="http://schemas.microsoft.com/office/drawing/2014/main" id="{CAF5DF6E-BBDD-BF7E-0C4F-86582FC77B6C}"/>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10</a:t>
            </a:fld>
            <a:endParaRPr lang="en-GB" dirty="0"/>
          </a:p>
        </p:txBody>
      </p:sp>
    </p:spTree>
    <p:extLst>
      <p:ext uri="{BB962C8B-B14F-4D97-AF65-F5344CB8AC3E}">
        <p14:creationId xmlns:p14="http://schemas.microsoft.com/office/powerpoint/2010/main" val="223130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93FF9E3-00F2-3A84-CE17-ADA34478A395}"/>
              </a:ext>
            </a:extLst>
          </p:cNvPr>
          <p:cNvGrpSpPr/>
          <p:nvPr/>
        </p:nvGrpSpPr>
        <p:grpSpPr>
          <a:xfrm>
            <a:off x="950052" y="822191"/>
            <a:ext cx="10295282" cy="5213618"/>
            <a:chOff x="1224246" y="822191"/>
            <a:chExt cx="10295282" cy="5213618"/>
          </a:xfrm>
        </p:grpSpPr>
        <p:grpSp>
          <p:nvGrpSpPr>
            <p:cNvPr id="10" name="Group 9">
              <a:extLst>
                <a:ext uri="{FF2B5EF4-FFF2-40B4-BE49-F238E27FC236}">
                  <a16:creationId xmlns:a16="http://schemas.microsoft.com/office/drawing/2014/main" id="{3FC880D7-0A25-03B8-D6AE-AA53A6A6FED2}"/>
                </a:ext>
              </a:extLst>
            </p:cNvPr>
            <p:cNvGrpSpPr/>
            <p:nvPr/>
          </p:nvGrpSpPr>
          <p:grpSpPr>
            <a:xfrm>
              <a:off x="1224246" y="1800195"/>
              <a:ext cx="2907156" cy="3257610"/>
              <a:chOff x="1224246" y="2023336"/>
              <a:chExt cx="2907156" cy="3257610"/>
            </a:xfrm>
          </p:grpSpPr>
          <p:grpSp>
            <p:nvGrpSpPr>
              <p:cNvPr id="4" name="Group 3">
                <a:extLst>
                  <a:ext uri="{FF2B5EF4-FFF2-40B4-BE49-F238E27FC236}">
                    <a16:creationId xmlns:a16="http://schemas.microsoft.com/office/drawing/2014/main" id="{D044B558-1EED-36CE-7BF5-DB7C37FBE134}"/>
                  </a:ext>
                </a:extLst>
              </p:cNvPr>
              <p:cNvGrpSpPr/>
              <p:nvPr/>
            </p:nvGrpSpPr>
            <p:grpSpPr>
              <a:xfrm>
                <a:off x="1224246" y="2023336"/>
                <a:ext cx="2907156" cy="2734390"/>
                <a:chOff x="4645808" y="1910013"/>
                <a:chExt cx="2907156" cy="2734390"/>
              </a:xfrm>
            </p:grpSpPr>
            <p:sp>
              <p:nvSpPr>
                <p:cNvPr id="2" name="Google Shape;158;p6">
                  <a:extLst>
                    <a:ext uri="{FF2B5EF4-FFF2-40B4-BE49-F238E27FC236}">
                      <a16:creationId xmlns:a16="http://schemas.microsoft.com/office/drawing/2014/main" id="{AF5D66AE-A445-C389-BC40-DA3E06129582}"/>
                    </a:ext>
                  </a:extLst>
                </p:cNvPr>
                <p:cNvSpPr txBox="1"/>
                <p:nvPr/>
              </p:nvSpPr>
              <p:spPr>
                <a:xfrm>
                  <a:off x="4645808" y="1910013"/>
                  <a:ext cx="2907156" cy="1015622"/>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R cheat sheets</a:t>
                  </a:r>
                  <a:endParaRPr lang="en-GB" sz="1600" i="0" dirty="0">
                    <a:effectLst/>
                    <a:latin typeface="Corbel" panose="020B0503020204020204" pitchFamily="34" charset="0"/>
                  </a:endParaRPr>
                </a:p>
                <a:p>
                  <a:pPr algn="ctr"/>
                  <a:r>
                    <a:rPr lang="en-GB" sz="1600" i="0" dirty="0">
                      <a:effectLst/>
                      <a:latin typeface="Corbel" panose="020B0503020204020204" pitchFamily="34" charset="0"/>
                    </a:rPr>
                    <a:t>Quick reference and summaries for some of the key packages.</a:t>
                  </a:r>
                </a:p>
              </p:txBody>
            </p:sp>
            <p:pic>
              <p:nvPicPr>
                <p:cNvPr id="3" name="Picture 2">
                  <a:extLst>
                    <a:ext uri="{FF2B5EF4-FFF2-40B4-BE49-F238E27FC236}">
                      <a16:creationId xmlns:a16="http://schemas.microsoft.com/office/drawing/2014/main" id="{35F4B07A-D83E-00E6-FA0F-2911BB9B1C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278" y="3158187"/>
                  <a:ext cx="1486216" cy="1486216"/>
                </a:xfrm>
                <a:prstGeom prst="rect">
                  <a:avLst/>
                </a:prstGeom>
              </p:spPr>
            </p:pic>
          </p:grpSp>
          <p:sp>
            <p:nvSpPr>
              <p:cNvPr id="8" name="TextBox 7">
                <a:extLst>
                  <a:ext uri="{FF2B5EF4-FFF2-40B4-BE49-F238E27FC236}">
                    <a16:creationId xmlns:a16="http://schemas.microsoft.com/office/drawing/2014/main" id="{197C2BDB-C175-C465-D2FB-8F796B9828B0}"/>
                  </a:ext>
                </a:extLst>
              </p:cNvPr>
              <p:cNvSpPr txBox="1"/>
              <p:nvPr/>
            </p:nvSpPr>
            <p:spPr>
              <a:xfrm>
                <a:off x="1431900" y="4757726"/>
                <a:ext cx="2491848" cy="523220"/>
              </a:xfrm>
              <a:prstGeom prst="rect">
                <a:avLst/>
              </a:prstGeom>
              <a:noFill/>
            </p:spPr>
            <p:txBody>
              <a:bodyPr wrap="square">
                <a:spAutoFit/>
              </a:bodyPr>
              <a:lstStyle/>
              <a:p>
                <a:pPr algn="ctr"/>
                <a:r>
                  <a:rPr lang="en-US" sz="1400" dirty="0">
                    <a:solidFill>
                      <a:schemeClr val="bg1">
                        <a:lumMod val="50000"/>
                      </a:schemeClr>
                    </a:solidFill>
                    <a:latin typeface="Corbel" panose="020B0503020204020204" pitchFamily="34" charset="0"/>
                    <a:cs typeface="Calibri"/>
                    <a:sym typeface="Calibri"/>
                  </a:rPr>
                  <a:t>https://www.rstudio.com/resources/cheatsheets/</a:t>
                </a:r>
              </a:p>
            </p:txBody>
          </p:sp>
        </p:grpSp>
        <p:pic>
          <p:nvPicPr>
            <p:cNvPr id="7" name="Picture 6">
              <a:extLst>
                <a:ext uri="{FF2B5EF4-FFF2-40B4-BE49-F238E27FC236}">
                  <a16:creationId xmlns:a16="http://schemas.microsoft.com/office/drawing/2014/main" id="{5679E91D-FBC0-0BAF-86C2-35BF9DF5393F}"/>
                </a:ext>
              </a:extLst>
            </p:cNvPr>
            <p:cNvPicPr>
              <a:picLocks noChangeAspect="1"/>
            </p:cNvPicPr>
            <p:nvPr/>
          </p:nvPicPr>
          <p:blipFill>
            <a:blip r:embed="rId3"/>
            <a:stretch>
              <a:fillRect/>
            </a:stretch>
          </p:blipFill>
          <p:spPr>
            <a:xfrm>
              <a:off x="4757095" y="822191"/>
              <a:ext cx="6762433" cy="5213618"/>
            </a:xfrm>
            <a:prstGeom prst="rect">
              <a:avLst/>
            </a:prstGeom>
          </p:spPr>
        </p:pic>
      </p:grpSp>
      <p:sp>
        <p:nvSpPr>
          <p:cNvPr id="11" name="Slide Number Placeholder 1">
            <a:extLst>
              <a:ext uri="{FF2B5EF4-FFF2-40B4-BE49-F238E27FC236}">
                <a16:creationId xmlns:a16="http://schemas.microsoft.com/office/drawing/2014/main" id="{FDB63F94-F0EA-7BE3-E7C9-778983D3E167}"/>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11</a:t>
            </a:fld>
            <a:endParaRPr lang="en-GB" dirty="0"/>
          </a:p>
        </p:txBody>
      </p:sp>
    </p:spTree>
    <p:extLst>
      <p:ext uri="{BB962C8B-B14F-4D97-AF65-F5344CB8AC3E}">
        <p14:creationId xmlns:p14="http://schemas.microsoft.com/office/powerpoint/2010/main" val="2925423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EA8B08-503C-52C1-AA7F-6428F96327DF}"/>
              </a:ext>
            </a:extLst>
          </p:cNvPr>
          <p:cNvPicPr>
            <a:picLocks noChangeAspect="1"/>
          </p:cNvPicPr>
          <p:nvPr/>
        </p:nvPicPr>
        <p:blipFill>
          <a:blip r:embed="rId2"/>
          <a:stretch>
            <a:fillRect/>
          </a:stretch>
        </p:blipFill>
        <p:spPr>
          <a:xfrm>
            <a:off x="2922581" y="266881"/>
            <a:ext cx="7097476" cy="6452251"/>
          </a:xfrm>
          <a:prstGeom prst="rect">
            <a:avLst/>
          </a:prstGeom>
        </p:spPr>
      </p:pic>
      <p:sp>
        <p:nvSpPr>
          <p:cNvPr id="5" name="Google Shape;158;p6">
            <a:extLst>
              <a:ext uri="{FF2B5EF4-FFF2-40B4-BE49-F238E27FC236}">
                <a16:creationId xmlns:a16="http://schemas.microsoft.com/office/drawing/2014/main" id="{010FF890-120B-D3C3-619E-E1721E45B133}"/>
              </a:ext>
            </a:extLst>
          </p:cNvPr>
          <p:cNvSpPr txBox="1"/>
          <p:nvPr/>
        </p:nvSpPr>
        <p:spPr>
          <a:xfrm>
            <a:off x="755849" y="2921189"/>
            <a:ext cx="2907156" cy="1015622"/>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Tutorials</a:t>
            </a:r>
            <a:endParaRPr lang="en-GB" sz="1600" i="0" dirty="0">
              <a:effectLst/>
              <a:latin typeface="Corbel" panose="020B0503020204020204" pitchFamily="34" charset="0"/>
            </a:endParaRPr>
          </a:p>
          <a:p>
            <a:pPr algn="ctr"/>
            <a:r>
              <a:rPr lang="en-GB" sz="1600" dirty="0">
                <a:latin typeface="Corbel" panose="020B0503020204020204" pitchFamily="34" charset="0"/>
              </a:rPr>
              <a:t>Will </a:t>
            </a:r>
            <a:r>
              <a:rPr lang="en-GB" sz="1600" i="0" dirty="0">
                <a:effectLst/>
                <a:latin typeface="Corbel" panose="020B0503020204020204" pitchFamily="34" charset="0"/>
              </a:rPr>
              <a:t>improve your survivability during first few weeks.</a:t>
            </a:r>
          </a:p>
        </p:txBody>
      </p:sp>
      <p:sp>
        <p:nvSpPr>
          <p:cNvPr id="10" name="Slide Number Placeholder 1">
            <a:extLst>
              <a:ext uri="{FF2B5EF4-FFF2-40B4-BE49-F238E27FC236}">
                <a16:creationId xmlns:a16="http://schemas.microsoft.com/office/drawing/2014/main" id="{2E48A13B-2935-D4B6-6EC7-7BB501614506}"/>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12</a:t>
            </a:fld>
            <a:endParaRPr lang="en-GB" dirty="0"/>
          </a:p>
        </p:txBody>
      </p:sp>
    </p:spTree>
    <p:extLst>
      <p:ext uri="{BB962C8B-B14F-4D97-AF65-F5344CB8AC3E}">
        <p14:creationId xmlns:p14="http://schemas.microsoft.com/office/powerpoint/2010/main" val="1897032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07E6FF-DAF0-479A-84AE-E8724278CD05}"/>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13</a:t>
            </a:fld>
            <a:endParaRPr lang="en-GB" dirty="0"/>
          </a:p>
        </p:txBody>
      </p:sp>
      <p:grpSp>
        <p:nvGrpSpPr>
          <p:cNvPr id="8" name="Group 7">
            <a:extLst>
              <a:ext uri="{FF2B5EF4-FFF2-40B4-BE49-F238E27FC236}">
                <a16:creationId xmlns:a16="http://schemas.microsoft.com/office/drawing/2014/main" id="{E2933C47-538B-4231-AE6F-72A19FD0182C}"/>
              </a:ext>
            </a:extLst>
          </p:cNvPr>
          <p:cNvGrpSpPr/>
          <p:nvPr/>
        </p:nvGrpSpPr>
        <p:grpSpPr>
          <a:xfrm>
            <a:off x="2396959" y="1121256"/>
            <a:ext cx="7398082" cy="4531989"/>
            <a:chOff x="1294182" y="1121256"/>
            <a:chExt cx="7398082" cy="4531989"/>
          </a:xfrm>
        </p:grpSpPr>
        <p:pic>
          <p:nvPicPr>
            <p:cNvPr id="4" name="Picture 3">
              <a:extLst>
                <a:ext uri="{FF2B5EF4-FFF2-40B4-BE49-F238E27FC236}">
                  <a16:creationId xmlns:a16="http://schemas.microsoft.com/office/drawing/2014/main" id="{250BED33-96A9-4295-AD77-E82D0051CB20}"/>
                </a:ext>
              </a:extLst>
            </p:cNvPr>
            <p:cNvPicPr>
              <a:picLocks noChangeAspect="1"/>
            </p:cNvPicPr>
            <p:nvPr/>
          </p:nvPicPr>
          <p:blipFill>
            <a:blip r:embed="rId2"/>
            <a:stretch>
              <a:fillRect/>
            </a:stretch>
          </p:blipFill>
          <p:spPr>
            <a:xfrm>
              <a:off x="1294182" y="1204754"/>
              <a:ext cx="2643306" cy="4448491"/>
            </a:xfrm>
            <a:prstGeom prst="rect">
              <a:avLst/>
            </a:prstGeom>
          </p:spPr>
        </p:pic>
        <p:pic>
          <p:nvPicPr>
            <p:cNvPr id="5" name="Picture 4" descr="Qr code&#10;&#10;Description automatically generated">
              <a:hlinkClick r:id="rId3"/>
              <a:extLst>
                <a:ext uri="{FF2B5EF4-FFF2-40B4-BE49-F238E27FC236}">
                  <a16:creationId xmlns:a16="http://schemas.microsoft.com/office/drawing/2014/main" id="{FF909389-DDBD-448A-AFCF-F263FFEF1E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8256" y="4167029"/>
              <a:ext cx="1486216" cy="1486216"/>
            </a:xfrm>
            <a:prstGeom prst="rect">
              <a:avLst/>
            </a:prstGeom>
          </p:spPr>
        </p:pic>
        <p:sp>
          <p:nvSpPr>
            <p:cNvPr id="6" name="Google Shape;158;p6">
              <a:extLst>
                <a:ext uri="{FF2B5EF4-FFF2-40B4-BE49-F238E27FC236}">
                  <a16:creationId xmlns:a16="http://schemas.microsoft.com/office/drawing/2014/main" id="{D050CB59-7138-4086-9A78-9CEDAD98F454}"/>
                </a:ext>
              </a:extLst>
            </p:cNvPr>
            <p:cNvSpPr txBox="1"/>
            <p:nvPr/>
          </p:nvSpPr>
          <p:spPr>
            <a:xfrm>
              <a:off x="4358256" y="1121256"/>
              <a:ext cx="4040356" cy="954067"/>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An introduction to Statistical Learning</a:t>
              </a:r>
              <a:endParaRPr sz="2800" dirty="0">
                <a:solidFill>
                  <a:srgbClr val="2F5496"/>
                </a:solidFill>
                <a:latin typeface="Corbel" panose="020B0503020204020204" pitchFamily="34" charset="0"/>
                <a:ea typeface="Calibri"/>
                <a:cs typeface="Calibri"/>
                <a:sym typeface="Calibri"/>
              </a:endParaRPr>
            </a:p>
          </p:txBody>
        </p:sp>
        <p:sp>
          <p:nvSpPr>
            <p:cNvPr id="7" name="Google Shape;146;p5">
              <a:extLst>
                <a:ext uri="{FF2B5EF4-FFF2-40B4-BE49-F238E27FC236}">
                  <a16:creationId xmlns:a16="http://schemas.microsoft.com/office/drawing/2014/main" id="{5A256C53-9017-4CE8-8148-559358572323}"/>
                </a:ext>
              </a:extLst>
            </p:cNvPr>
            <p:cNvSpPr txBox="1"/>
            <p:nvPr/>
          </p:nvSpPr>
          <p:spPr>
            <a:xfrm>
              <a:off x="4358256" y="2184551"/>
              <a:ext cx="4334008" cy="2246729"/>
            </a:xfrm>
            <a:prstGeom prst="rect">
              <a:avLst/>
            </a:prstGeom>
            <a:noFill/>
            <a:ln>
              <a:noFill/>
            </a:ln>
          </p:spPr>
          <p:txBody>
            <a:bodyPr spcFirstLastPara="1" wrap="square" lIns="91425" tIns="45700" rIns="91425" bIns="45700" anchor="t" anchorCtr="0">
              <a:spAutoFit/>
            </a:bodyPr>
            <a:lstStyle/>
            <a:p>
              <a:pPr>
                <a:lnSpc>
                  <a:spcPct val="100000"/>
                </a:lnSpc>
              </a:pPr>
              <a:r>
                <a:rPr lang="en-GB" sz="1400" b="0" i="0" dirty="0">
                  <a:solidFill>
                    <a:srgbClr val="0F1111"/>
                  </a:solidFill>
                  <a:effectLst/>
                  <a:latin typeface="Amazon Ember"/>
                </a:rPr>
                <a:t>Gareth James, Daniela Witten, Trevor Hastie, Robert </a:t>
              </a:r>
              <a:r>
                <a:rPr lang="en-GB" sz="1400" b="0" i="0" dirty="0" err="1">
                  <a:solidFill>
                    <a:srgbClr val="0F1111"/>
                  </a:solidFill>
                  <a:effectLst/>
                  <a:latin typeface="Amazon Ember"/>
                </a:rPr>
                <a:t>Tibshirani</a:t>
              </a:r>
              <a:r>
                <a:rPr lang="en-GB" sz="1400" b="0" i="0" dirty="0">
                  <a:solidFill>
                    <a:srgbClr val="0F1111"/>
                  </a:solidFill>
                  <a:effectLst/>
                  <a:latin typeface="Amazon Ember"/>
                </a:rPr>
                <a:t> </a:t>
              </a:r>
              <a:endParaRPr lang="en-US" sz="1400" dirty="0">
                <a:latin typeface="Corbel" panose="020B0503020204020204" pitchFamily="34" charset="0"/>
              </a:endParaRPr>
            </a:p>
            <a:p>
              <a:pPr>
                <a:lnSpc>
                  <a:spcPct val="100000"/>
                </a:lnSpc>
              </a:pPr>
              <a:endParaRPr lang="en-US" sz="1400" dirty="0">
                <a:solidFill>
                  <a:srgbClr val="C00000"/>
                </a:solidFill>
                <a:latin typeface="Corbel" panose="020B0503020204020204" pitchFamily="34" charset="0"/>
              </a:endParaRPr>
            </a:p>
            <a:p>
              <a:pPr algn="l">
                <a:buFont typeface="Arial" panose="020B0604020202020204" pitchFamily="34" charset="0"/>
                <a:buChar char="•"/>
              </a:pPr>
              <a:r>
                <a:rPr lang="en-GB" sz="1400" b="1" i="0" dirty="0">
                  <a:solidFill>
                    <a:srgbClr val="0F1111"/>
                  </a:solidFill>
                  <a:effectLst/>
                  <a:latin typeface="Amazon Ember"/>
                </a:rPr>
                <a:t> Publisher: </a:t>
              </a:r>
              <a:r>
                <a:rPr lang="en-GB" sz="1400" b="0" i="0" dirty="0">
                  <a:solidFill>
                    <a:srgbClr val="0F1111"/>
                  </a:solidFill>
                  <a:effectLst/>
                  <a:latin typeface="Amazon Ember"/>
                </a:rPr>
                <a:t>Springer; 1</a:t>
              </a:r>
              <a:r>
                <a:rPr lang="en-GB" sz="1400" b="0" i="0" baseline="30000" dirty="0">
                  <a:solidFill>
                    <a:srgbClr val="0F1111"/>
                  </a:solidFill>
                  <a:effectLst/>
                  <a:latin typeface="Amazon Ember"/>
                </a:rPr>
                <a:t>st</a:t>
              </a:r>
              <a:r>
                <a:rPr lang="en-GB" sz="1400" b="0" i="0" dirty="0">
                  <a:solidFill>
                    <a:srgbClr val="0F1111"/>
                  </a:solidFill>
                  <a:effectLst/>
                  <a:latin typeface="Amazon Ember"/>
                </a:rPr>
                <a:t>  ed. 2013, Corr. 7th printing 2017 edition, 2</a:t>
              </a:r>
              <a:r>
                <a:rPr lang="en-GB" sz="1400" b="0" i="0" baseline="30000" dirty="0">
                  <a:solidFill>
                    <a:srgbClr val="0F1111"/>
                  </a:solidFill>
                  <a:effectLst/>
                  <a:latin typeface="Amazon Ember"/>
                </a:rPr>
                <a:t>nd</a:t>
              </a:r>
              <a:r>
                <a:rPr lang="en-GB" sz="1400" b="0" i="0" dirty="0">
                  <a:solidFill>
                    <a:srgbClr val="0F1111"/>
                  </a:solidFill>
                  <a:effectLst/>
                  <a:latin typeface="Amazon Ember"/>
                </a:rPr>
                <a:t> ed. 2021</a:t>
              </a:r>
            </a:p>
            <a:p>
              <a:pPr algn="l">
                <a:buFont typeface="Arial" panose="020B0604020202020204" pitchFamily="34" charset="0"/>
                <a:buChar char="•"/>
              </a:pPr>
              <a:r>
                <a:rPr lang="en-GB" sz="1400" b="1" i="0" dirty="0">
                  <a:solidFill>
                    <a:srgbClr val="0F1111"/>
                  </a:solidFill>
                  <a:effectLst/>
                  <a:latin typeface="Amazon Ember"/>
                </a:rPr>
                <a:t> Language: </a:t>
              </a:r>
              <a:r>
                <a:rPr lang="en-GB" sz="1400" b="0" i="0" dirty="0">
                  <a:solidFill>
                    <a:srgbClr val="0F1111"/>
                  </a:solidFill>
                  <a:effectLst/>
                  <a:latin typeface="Amazon Ember"/>
                </a:rPr>
                <a:t>English</a:t>
              </a:r>
            </a:p>
            <a:p>
              <a:pPr algn="l">
                <a:buFont typeface="Arial" panose="020B0604020202020204" pitchFamily="34" charset="0"/>
                <a:buChar char="•"/>
              </a:pPr>
              <a:r>
                <a:rPr lang="en-GB" sz="1400" b="1" i="0" dirty="0">
                  <a:solidFill>
                    <a:srgbClr val="0F1111"/>
                  </a:solidFill>
                  <a:effectLst/>
                  <a:latin typeface="Amazon Ember"/>
                </a:rPr>
                <a:t> Hardcover: </a:t>
              </a:r>
              <a:r>
                <a:rPr lang="en-GB" sz="1400" b="0" i="0" dirty="0">
                  <a:solidFill>
                    <a:srgbClr val="0F1111"/>
                  </a:solidFill>
                  <a:effectLst/>
                  <a:latin typeface="Amazon Ember"/>
                </a:rPr>
                <a:t>440 pages</a:t>
              </a:r>
            </a:p>
            <a:p>
              <a:pPr algn="l">
                <a:buFont typeface="Arial" panose="020B0604020202020204" pitchFamily="34" charset="0"/>
                <a:buChar char="•"/>
              </a:pPr>
              <a:r>
                <a:rPr lang="en-GB" sz="1400" b="1" i="0" dirty="0">
                  <a:solidFill>
                    <a:srgbClr val="0F1111"/>
                  </a:solidFill>
                  <a:effectLst/>
                  <a:latin typeface="Amazon Ember"/>
                </a:rPr>
                <a:t> ISBN-10: ‎</a:t>
              </a:r>
              <a:r>
                <a:rPr lang="en-GB" sz="1400" b="0" i="0" dirty="0">
                  <a:solidFill>
                    <a:srgbClr val="0F1111"/>
                  </a:solidFill>
                  <a:effectLst/>
                  <a:latin typeface="Amazon Ember"/>
                </a:rPr>
                <a:t>1461471370 </a:t>
              </a:r>
              <a:r>
                <a:rPr lang="en-GB" sz="1400" b="1" i="0" dirty="0">
                  <a:solidFill>
                    <a:srgbClr val="0F1111"/>
                  </a:solidFill>
                  <a:effectLst/>
                  <a:latin typeface="Amazon Ember"/>
                </a:rPr>
                <a:t>ISBN-13: </a:t>
              </a:r>
              <a:r>
                <a:rPr lang="en-GB" sz="1400" b="0" i="0" dirty="0">
                  <a:solidFill>
                    <a:srgbClr val="0F1111"/>
                  </a:solidFill>
                  <a:effectLst/>
                  <a:latin typeface="Amazon Ember"/>
                </a:rPr>
                <a:t>978-1461471370</a:t>
              </a:r>
            </a:p>
            <a:p>
              <a:pPr algn="l">
                <a:buFont typeface="Arial" panose="020B0604020202020204" pitchFamily="34" charset="0"/>
                <a:buChar char="•"/>
              </a:pPr>
              <a:r>
                <a:rPr lang="en-GB" sz="1400" b="1" i="0" dirty="0">
                  <a:solidFill>
                    <a:srgbClr val="0F1111"/>
                  </a:solidFill>
                  <a:effectLst/>
                  <a:latin typeface="Amazon Ember"/>
                </a:rPr>
                <a:t> </a:t>
              </a:r>
              <a:r>
                <a:rPr lang="en-GB" sz="1400" b="1" dirty="0">
                  <a:solidFill>
                    <a:srgbClr val="0F1111"/>
                  </a:solidFill>
                  <a:latin typeface="Amazon Ember"/>
                </a:rPr>
                <a:t>URL: </a:t>
              </a:r>
              <a:r>
                <a:rPr lang="en-GB" sz="1400" dirty="0">
                  <a:solidFill>
                    <a:srgbClr val="0F1111"/>
                  </a:solidFill>
                  <a:latin typeface="Amazon Ember"/>
                </a:rPr>
                <a:t>https://www.statlearning.com/</a:t>
              </a:r>
              <a:endParaRPr lang="en-GB" sz="1400" i="0" dirty="0">
                <a:solidFill>
                  <a:srgbClr val="0F1111"/>
                </a:solidFill>
                <a:effectLst/>
                <a:latin typeface="Amazon Ember"/>
              </a:endParaRPr>
            </a:p>
            <a:p>
              <a:pPr>
                <a:lnSpc>
                  <a:spcPct val="100000"/>
                </a:lnSpc>
              </a:pPr>
              <a:endParaRPr lang="en-GB" sz="1400" dirty="0">
                <a:solidFill>
                  <a:srgbClr val="C00000"/>
                </a:solidFill>
                <a:latin typeface="Corbel" panose="020B0503020204020204" pitchFamily="34" charset="0"/>
              </a:endParaRPr>
            </a:p>
          </p:txBody>
        </p:sp>
      </p:grpSp>
    </p:spTree>
    <p:extLst>
      <p:ext uri="{BB962C8B-B14F-4D97-AF65-F5344CB8AC3E}">
        <p14:creationId xmlns:p14="http://schemas.microsoft.com/office/powerpoint/2010/main" val="378398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Qr code&#10;&#10;Description automatically generated">
            <a:extLst>
              <a:ext uri="{FF2B5EF4-FFF2-40B4-BE49-F238E27FC236}">
                <a16:creationId xmlns:a16="http://schemas.microsoft.com/office/drawing/2014/main" id="{4B0BADD4-F657-8AB8-EB54-DDF124CF5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0991" y="3920011"/>
            <a:ext cx="1527387" cy="1527387"/>
          </a:xfrm>
          <a:prstGeom prst="rect">
            <a:avLst/>
          </a:prstGeom>
        </p:spPr>
      </p:pic>
      <p:pic>
        <p:nvPicPr>
          <p:cNvPr id="1026" name="Picture 2" descr="Buy from Amazon">
            <a:extLst>
              <a:ext uri="{FF2B5EF4-FFF2-40B4-BE49-F238E27FC236}">
                <a16:creationId xmlns:a16="http://schemas.microsoft.com/office/drawing/2014/main" id="{E69F9E7C-EC4B-DA4C-6918-D1DDEE9CA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417" y="1236172"/>
            <a:ext cx="3342348" cy="438607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8;p6">
            <a:extLst>
              <a:ext uri="{FF2B5EF4-FFF2-40B4-BE49-F238E27FC236}">
                <a16:creationId xmlns:a16="http://schemas.microsoft.com/office/drawing/2014/main" id="{C92705E9-656C-3110-DDEC-802D9F700BC4}"/>
              </a:ext>
            </a:extLst>
          </p:cNvPr>
          <p:cNvSpPr txBox="1"/>
          <p:nvPr/>
        </p:nvSpPr>
        <p:spPr>
          <a:xfrm>
            <a:off x="5461033" y="1342272"/>
            <a:ext cx="4040356"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sk-SK" sz="2800" dirty="0">
                <a:solidFill>
                  <a:srgbClr val="2F5496"/>
                </a:solidFill>
                <a:latin typeface="Corbel" panose="020B0503020204020204" pitchFamily="34" charset="0"/>
                <a:ea typeface="Calibri"/>
                <a:cs typeface="Calibri"/>
                <a:sym typeface="Calibri"/>
              </a:rPr>
              <a:t>T</a:t>
            </a:r>
            <a:r>
              <a:rPr lang="en-US" sz="2800" dirty="0">
                <a:solidFill>
                  <a:srgbClr val="2F5496"/>
                </a:solidFill>
                <a:latin typeface="Corbel" panose="020B0503020204020204" pitchFamily="34" charset="0"/>
                <a:ea typeface="Calibri"/>
                <a:cs typeface="Calibri"/>
                <a:sym typeface="Calibri"/>
              </a:rPr>
              <a:t>id</a:t>
            </a:r>
            <a:r>
              <a:rPr lang="sk-SK" sz="2800" dirty="0">
                <a:solidFill>
                  <a:srgbClr val="2F5496"/>
                </a:solidFill>
                <a:latin typeface="Corbel" panose="020B0503020204020204" pitchFamily="34" charset="0"/>
                <a:ea typeface="Calibri"/>
                <a:cs typeface="Calibri"/>
                <a:sym typeface="Calibri"/>
              </a:rPr>
              <a:t>y </a:t>
            </a:r>
            <a:r>
              <a:rPr lang="en-US" sz="2800" dirty="0">
                <a:solidFill>
                  <a:srgbClr val="2F5496"/>
                </a:solidFill>
                <a:latin typeface="Corbel" panose="020B0503020204020204" pitchFamily="34" charset="0"/>
                <a:ea typeface="Calibri"/>
                <a:cs typeface="Calibri"/>
                <a:sym typeface="Calibri"/>
              </a:rPr>
              <a:t>modelling with R</a:t>
            </a:r>
            <a:endParaRPr sz="2800" dirty="0">
              <a:solidFill>
                <a:srgbClr val="2F5496"/>
              </a:solidFill>
              <a:latin typeface="Corbel" panose="020B0503020204020204" pitchFamily="34" charset="0"/>
              <a:ea typeface="Calibri"/>
              <a:cs typeface="Calibri"/>
              <a:sym typeface="Calibri"/>
            </a:endParaRPr>
          </a:p>
        </p:txBody>
      </p:sp>
      <p:sp>
        <p:nvSpPr>
          <p:cNvPr id="6" name="Google Shape;146;p5">
            <a:extLst>
              <a:ext uri="{FF2B5EF4-FFF2-40B4-BE49-F238E27FC236}">
                <a16:creationId xmlns:a16="http://schemas.microsoft.com/office/drawing/2014/main" id="{4020C4B3-8F92-7DCC-19E4-12B5C5A77426}"/>
              </a:ext>
            </a:extLst>
          </p:cNvPr>
          <p:cNvSpPr txBox="1"/>
          <p:nvPr/>
        </p:nvSpPr>
        <p:spPr>
          <a:xfrm>
            <a:off x="5461033" y="1937533"/>
            <a:ext cx="4334008" cy="1815841"/>
          </a:xfrm>
          <a:prstGeom prst="rect">
            <a:avLst/>
          </a:prstGeom>
          <a:noFill/>
          <a:ln>
            <a:noFill/>
          </a:ln>
        </p:spPr>
        <p:txBody>
          <a:bodyPr spcFirstLastPara="1" wrap="square" lIns="91425" tIns="45700" rIns="91425" bIns="45700" anchor="t" anchorCtr="0">
            <a:spAutoFit/>
          </a:bodyPr>
          <a:lstStyle/>
          <a:p>
            <a:pPr>
              <a:lnSpc>
                <a:spcPct val="100000"/>
              </a:lnSpc>
            </a:pPr>
            <a:r>
              <a:rPr lang="en-GB" sz="1400" b="0" i="0" dirty="0">
                <a:solidFill>
                  <a:srgbClr val="0F1111"/>
                </a:solidFill>
                <a:effectLst/>
                <a:latin typeface="Amazon Ember"/>
              </a:rPr>
              <a:t>Max Kuhn and Julia </a:t>
            </a:r>
            <a:r>
              <a:rPr lang="en-GB" sz="1400" b="0" i="0" dirty="0" err="1">
                <a:solidFill>
                  <a:srgbClr val="0F1111"/>
                </a:solidFill>
                <a:effectLst/>
                <a:latin typeface="Amazon Ember"/>
              </a:rPr>
              <a:t>Silge</a:t>
            </a:r>
            <a:endParaRPr lang="en-GB" sz="1400" b="0" i="0" dirty="0">
              <a:solidFill>
                <a:srgbClr val="0F1111"/>
              </a:solidFill>
              <a:effectLst/>
              <a:latin typeface="Amazon Ember"/>
            </a:endParaRPr>
          </a:p>
          <a:p>
            <a:pPr>
              <a:lnSpc>
                <a:spcPct val="100000"/>
              </a:lnSpc>
            </a:pPr>
            <a:endParaRPr lang="en-US" sz="1400" dirty="0">
              <a:solidFill>
                <a:srgbClr val="C00000"/>
              </a:solidFill>
              <a:latin typeface="Corbel" panose="020B0503020204020204" pitchFamily="34" charset="0"/>
            </a:endParaRPr>
          </a:p>
          <a:p>
            <a:pPr algn="l">
              <a:buFont typeface="Arial" panose="020B0604020202020204" pitchFamily="34" charset="0"/>
              <a:buChar char="•"/>
            </a:pPr>
            <a:r>
              <a:rPr lang="en-GB" sz="1400" b="1" i="0" dirty="0">
                <a:solidFill>
                  <a:srgbClr val="0F1111"/>
                </a:solidFill>
                <a:effectLst/>
                <a:latin typeface="Amazon Ember"/>
              </a:rPr>
              <a:t> Publisher: ‎ </a:t>
            </a:r>
            <a:r>
              <a:rPr lang="en-GB" sz="1400" b="0" i="0" dirty="0">
                <a:solidFill>
                  <a:srgbClr val="0F1111"/>
                </a:solidFill>
                <a:effectLst/>
                <a:latin typeface="Amazon Ember"/>
              </a:rPr>
              <a:t>O'Reilly Media; 1</a:t>
            </a:r>
            <a:r>
              <a:rPr lang="en-GB" sz="1400" b="0" i="0" baseline="30000" dirty="0">
                <a:solidFill>
                  <a:srgbClr val="0F1111"/>
                </a:solidFill>
                <a:effectLst/>
                <a:latin typeface="Amazon Ember"/>
              </a:rPr>
              <a:t>st</a:t>
            </a:r>
            <a:r>
              <a:rPr lang="en-GB" sz="1400" b="0" i="0" dirty="0">
                <a:solidFill>
                  <a:srgbClr val="0F1111"/>
                </a:solidFill>
                <a:effectLst/>
                <a:latin typeface="Amazon Ember"/>
              </a:rPr>
              <a:t> edition (16 Aug. 2022)</a:t>
            </a:r>
          </a:p>
          <a:p>
            <a:pPr algn="l">
              <a:buFont typeface="Arial" panose="020B0604020202020204" pitchFamily="34" charset="0"/>
              <a:buChar char="•"/>
            </a:pPr>
            <a:r>
              <a:rPr lang="en-GB" sz="1400" b="1" i="0" dirty="0">
                <a:solidFill>
                  <a:srgbClr val="0F1111"/>
                </a:solidFill>
                <a:effectLst/>
                <a:latin typeface="Amazon Ember"/>
              </a:rPr>
              <a:t> Language: </a:t>
            </a:r>
            <a:r>
              <a:rPr lang="en-GB" sz="1400" b="0" i="0" dirty="0">
                <a:solidFill>
                  <a:srgbClr val="0F1111"/>
                </a:solidFill>
                <a:effectLst/>
                <a:latin typeface="Amazon Ember"/>
              </a:rPr>
              <a:t>English</a:t>
            </a:r>
          </a:p>
          <a:p>
            <a:pPr algn="l">
              <a:buFont typeface="Arial" panose="020B0604020202020204" pitchFamily="34" charset="0"/>
              <a:buChar char="•"/>
            </a:pPr>
            <a:r>
              <a:rPr lang="en-GB" sz="1400" b="1" i="0" dirty="0">
                <a:solidFill>
                  <a:srgbClr val="0F1111"/>
                </a:solidFill>
                <a:effectLst/>
                <a:latin typeface="Amazon Ember"/>
              </a:rPr>
              <a:t> Hardcover: </a:t>
            </a:r>
            <a:r>
              <a:rPr lang="en-GB" sz="1400" b="0" i="0" dirty="0">
                <a:solidFill>
                  <a:srgbClr val="0F1111"/>
                </a:solidFill>
                <a:effectLst/>
                <a:latin typeface="Amazon Ember"/>
              </a:rPr>
              <a:t>300 pages</a:t>
            </a:r>
          </a:p>
          <a:p>
            <a:pPr algn="l">
              <a:buFont typeface="Arial" panose="020B0604020202020204" pitchFamily="34" charset="0"/>
              <a:buChar char="•"/>
            </a:pPr>
            <a:r>
              <a:rPr lang="en-GB" sz="1400" b="1" i="0" dirty="0">
                <a:solidFill>
                  <a:srgbClr val="0F1111"/>
                </a:solidFill>
                <a:effectLst/>
                <a:latin typeface="Amazon Ember"/>
              </a:rPr>
              <a:t> ISBN-10: ‎</a:t>
            </a:r>
            <a:r>
              <a:rPr lang="en-GB" sz="1400" b="0" i="0" dirty="0">
                <a:solidFill>
                  <a:srgbClr val="0F1111"/>
                </a:solidFill>
                <a:effectLst/>
                <a:latin typeface="Amazon Ember"/>
              </a:rPr>
              <a:t>1492096482 </a:t>
            </a:r>
            <a:r>
              <a:rPr lang="en-GB" sz="1400" b="1" i="0" dirty="0">
                <a:solidFill>
                  <a:srgbClr val="0F1111"/>
                </a:solidFill>
                <a:effectLst/>
                <a:latin typeface="Amazon Ember"/>
              </a:rPr>
              <a:t>ISBN-13: </a:t>
            </a:r>
            <a:r>
              <a:rPr lang="en-GB" sz="1400" b="0" i="0" dirty="0">
                <a:solidFill>
                  <a:srgbClr val="0F1111"/>
                </a:solidFill>
                <a:effectLst/>
                <a:latin typeface="Amazon Ember"/>
              </a:rPr>
              <a:t>978-1492096481</a:t>
            </a:r>
          </a:p>
          <a:p>
            <a:pPr algn="l">
              <a:buFont typeface="Arial" panose="020B0604020202020204" pitchFamily="34" charset="0"/>
              <a:buChar char="•"/>
            </a:pPr>
            <a:r>
              <a:rPr lang="en-GB" sz="1400" b="1" i="0" dirty="0">
                <a:solidFill>
                  <a:srgbClr val="0F1111"/>
                </a:solidFill>
                <a:effectLst/>
                <a:latin typeface="Amazon Ember"/>
              </a:rPr>
              <a:t> URL: </a:t>
            </a:r>
            <a:r>
              <a:rPr lang="en-GB" sz="1400" i="0" dirty="0">
                <a:solidFill>
                  <a:srgbClr val="0F1111"/>
                </a:solidFill>
                <a:effectLst/>
                <a:latin typeface="Amazon Ember"/>
              </a:rPr>
              <a:t>https://www.tmwr.org/</a:t>
            </a:r>
          </a:p>
          <a:p>
            <a:pPr>
              <a:lnSpc>
                <a:spcPct val="100000"/>
              </a:lnSpc>
            </a:pPr>
            <a:endParaRPr lang="en-GB" sz="1400" dirty="0">
              <a:solidFill>
                <a:srgbClr val="C00000"/>
              </a:solidFill>
              <a:latin typeface="Corbel" panose="020B0503020204020204" pitchFamily="34" charset="0"/>
            </a:endParaRPr>
          </a:p>
        </p:txBody>
      </p:sp>
      <p:sp>
        <p:nvSpPr>
          <p:cNvPr id="7" name="Slide Number Placeholder 1">
            <a:extLst>
              <a:ext uri="{FF2B5EF4-FFF2-40B4-BE49-F238E27FC236}">
                <a16:creationId xmlns:a16="http://schemas.microsoft.com/office/drawing/2014/main" id="{DDFA53A4-0069-8F26-BC0C-1268F167D141}"/>
              </a:ext>
            </a:extLst>
          </p:cNvPr>
          <p:cNvSpPr>
            <a:spLocks noGrp="1"/>
          </p:cNvSpPr>
          <p:nvPr>
            <p:ph type="sldNum" sz="quarter" idx="12"/>
          </p:nvPr>
        </p:nvSpPr>
        <p:spPr>
          <a:xfrm>
            <a:off x="8610600" y="6365018"/>
            <a:ext cx="2743200" cy="365125"/>
          </a:xfrm>
        </p:spPr>
        <p:txBody>
          <a:bodyPr/>
          <a:lstStyle/>
          <a:p>
            <a:fld id="{86C9873D-7258-4AD4-AB9F-44DDCD976F93}" type="slidenum">
              <a:rPr lang="en-GB" smtClean="0"/>
              <a:t>14</a:t>
            </a:fld>
            <a:endParaRPr lang="en-GB" dirty="0"/>
          </a:p>
        </p:txBody>
      </p:sp>
    </p:spTree>
    <p:extLst>
      <p:ext uri="{BB962C8B-B14F-4D97-AF65-F5344CB8AC3E}">
        <p14:creationId xmlns:p14="http://schemas.microsoft.com/office/powerpoint/2010/main" val="185351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https://r4ds.had.co.nz/">
            <a:hlinkClick r:id="rId2"/>
            <a:extLst>
              <a:ext uri="{FF2B5EF4-FFF2-40B4-BE49-F238E27FC236}">
                <a16:creationId xmlns:a16="http://schemas.microsoft.com/office/drawing/2014/main" id="{1A27A4F0-F7DA-7718-FD0B-081F0637F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33" y="4128028"/>
            <a:ext cx="1486216" cy="1486216"/>
          </a:xfrm>
          <a:prstGeom prst="rect">
            <a:avLst/>
          </a:prstGeom>
        </p:spPr>
      </p:pic>
      <p:pic>
        <p:nvPicPr>
          <p:cNvPr id="1026" name="Picture 2" descr="Buy from amazon">
            <a:extLst>
              <a:ext uri="{FF2B5EF4-FFF2-40B4-BE49-F238E27FC236}">
                <a16:creationId xmlns:a16="http://schemas.microsoft.com/office/drawing/2014/main" id="{588449E6-8B12-353C-E88F-5E56CE5BD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27" y="1236172"/>
            <a:ext cx="2923769" cy="438565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8;p6">
            <a:extLst>
              <a:ext uri="{FF2B5EF4-FFF2-40B4-BE49-F238E27FC236}">
                <a16:creationId xmlns:a16="http://schemas.microsoft.com/office/drawing/2014/main" id="{C92705E9-656C-3110-DDEC-802D9F700BC4}"/>
              </a:ext>
            </a:extLst>
          </p:cNvPr>
          <p:cNvSpPr txBox="1"/>
          <p:nvPr/>
        </p:nvSpPr>
        <p:spPr>
          <a:xfrm>
            <a:off x="5461033" y="1361848"/>
            <a:ext cx="4474240" cy="76940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R for Data Science</a:t>
            </a:r>
          </a:p>
          <a:p>
            <a:r>
              <a:rPr lang="en-GB" sz="1600" i="0" dirty="0">
                <a:solidFill>
                  <a:schemeClr val="accent1">
                    <a:lumMod val="75000"/>
                  </a:schemeClr>
                </a:solidFill>
                <a:effectLst/>
                <a:latin typeface="Amazon Ember"/>
              </a:rPr>
              <a:t>Import, Tidy, Transform, Visualize, and Model Data</a:t>
            </a:r>
          </a:p>
        </p:txBody>
      </p:sp>
      <p:sp>
        <p:nvSpPr>
          <p:cNvPr id="6" name="Google Shape;146;p5">
            <a:extLst>
              <a:ext uri="{FF2B5EF4-FFF2-40B4-BE49-F238E27FC236}">
                <a16:creationId xmlns:a16="http://schemas.microsoft.com/office/drawing/2014/main" id="{4020C4B3-8F92-7DCC-19E4-12B5C5A77426}"/>
              </a:ext>
            </a:extLst>
          </p:cNvPr>
          <p:cNvSpPr txBox="1"/>
          <p:nvPr/>
        </p:nvSpPr>
        <p:spPr>
          <a:xfrm>
            <a:off x="5461033" y="2236556"/>
            <a:ext cx="4775047" cy="1815841"/>
          </a:xfrm>
          <a:prstGeom prst="rect">
            <a:avLst/>
          </a:prstGeom>
          <a:noFill/>
          <a:ln>
            <a:noFill/>
          </a:ln>
        </p:spPr>
        <p:txBody>
          <a:bodyPr spcFirstLastPara="1" wrap="square" lIns="91425" tIns="45700" rIns="91425" bIns="45700" anchor="t" anchorCtr="0">
            <a:spAutoFit/>
          </a:bodyPr>
          <a:lstStyle/>
          <a:p>
            <a:pPr>
              <a:lnSpc>
                <a:spcPct val="100000"/>
              </a:lnSpc>
            </a:pPr>
            <a:r>
              <a:rPr lang="en-US" sz="1400" b="0" i="0" dirty="0">
                <a:solidFill>
                  <a:srgbClr val="0F1111"/>
                </a:solidFill>
                <a:effectLst/>
                <a:latin typeface="Amazon Ember"/>
              </a:rPr>
              <a:t>Hadley Wickham and Garrett </a:t>
            </a:r>
            <a:r>
              <a:rPr lang="en-US" sz="1400" b="0" i="0" dirty="0" err="1">
                <a:solidFill>
                  <a:srgbClr val="0F1111"/>
                </a:solidFill>
                <a:effectLst/>
                <a:latin typeface="Amazon Ember"/>
              </a:rPr>
              <a:t>Grolemund</a:t>
            </a:r>
            <a:endParaRPr lang="en-US" sz="1400" dirty="0">
              <a:latin typeface="Corbel" panose="020B0503020204020204" pitchFamily="34" charset="0"/>
            </a:endParaRPr>
          </a:p>
          <a:p>
            <a:pPr>
              <a:lnSpc>
                <a:spcPct val="100000"/>
              </a:lnSpc>
            </a:pPr>
            <a:endParaRPr lang="en-US" sz="1400" dirty="0">
              <a:solidFill>
                <a:srgbClr val="C00000"/>
              </a:solidFill>
              <a:latin typeface="Corbel" panose="020B0503020204020204" pitchFamily="34" charset="0"/>
            </a:endParaRPr>
          </a:p>
          <a:p>
            <a:pPr algn="l">
              <a:buFont typeface="Arial" panose="020B0604020202020204" pitchFamily="34" charset="0"/>
              <a:buChar char="•"/>
            </a:pPr>
            <a:r>
              <a:rPr lang="en-GB" sz="1400" b="1" i="0" dirty="0">
                <a:solidFill>
                  <a:srgbClr val="0F1111"/>
                </a:solidFill>
                <a:effectLst/>
                <a:latin typeface="Amazon Ember"/>
              </a:rPr>
              <a:t> Publisher: </a:t>
            </a:r>
            <a:r>
              <a:rPr lang="en-GB" sz="1400" b="0" i="0" dirty="0">
                <a:solidFill>
                  <a:srgbClr val="0F1111"/>
                </a:solidFill>
                <a:effectLst/>
                <a:latin typeface="Amazon Ember"/>
              </a:rPr>
              <a:t>O'Reilly Media; 1st edition (January 31, 2017)</a:t>
            </a:r>
          </a:p>
          <a:p>
            <a:pPr algn="l">
              <a:buFont typeface="Arial" panose="020B0604020202020204" pitchFamily="34" charset="0"/>
              <a:buChar char="•"/>
            </a:pPr>
            <a:r>
              <a:rPr lang="en-GB" sz="1400" b="1" i="0" dirty="0">
                <a:solidFill>
                  <a:srgbClr val="0F1111"/>
                </a:solidFill>
                <a:effectLst/>
                <a:latin typeface="Amazon Ember"/>
              </a:rPr>
              <a:t> Language: </a:t>
            </a:r>
            <a:r>
              <a:rPr lang="en-GB" sz="1400" b="0" i="0" dirty="0">
                <a:solidFill>
                  <a:srgbClr val="0F1111"/>
                </a:solidFill>
                <a:effectLst/>
                <a:latin typeface="Amazon Ember"/>
              </a:rPr>
              <a:t>English</a:t>
            </a:r>
          </a:p>
          <a:p>
            <a:pPr algn="l">
              <a:buFont typeface="Arial" panose="020B0604020202020204" pitchFamily="34" charset="0"/>
              <a:buChar char="•"/>
            </a:pPr>
            <a:r>
              <a:rPr lang="en-GB" sz="1400" b="1" i="0" dirty="0">
                <a:solidFill>
                  <a:srgbClr val="0F1111"/>
                </a:solidFill>
                <a:effectLst/>
                <a:latin typeface="Amazon Ember"/>
              </a:rPr>
              <a:t> Hardcover: </a:t>
            </a:r>
            <a:r>
              <a:rPr lang="en-GB" sz="1400" dirty="0">
                <a:solidFill>
                  <a:srgbClr val="0F1111"/>
                </a:solidFill>
                <a:latin typeface="Amazon Ember"/>
              </a:rPr>
              <a:t>518</a:t>
            </a:r>
            <a:r>
              <a:rPr lang="en-GB" sz="1400" b="0" i="0" dirty="0">
                <a:solidFill>
                  <a:srgbClr val="0F1111"/>
                </a:solidFill>
                <a:effectLst/>
                <a:latin typeface="Amazon Ember"/>
              </a:rPr>
              <a:t> pages</a:t>
            </a:r>
          </a:p>
          <a:p>
            <a:pPr algn="l">
              <a:buFont typeface="Arial" panose="020B0604020202020204" pitchFamily="34" charset="0"/>
              <a:buChar char="•"/>
            </a:pPr>
            <a:r>
              <a:rPr lang="en-GB" sz="1400" b="1" i="0" dirty="0">
                <a:solidFill>
                  <a:srgbClr val="0F1111"/>
                </a:solidFill>
                <a:effectLst/>
                <a:latin typeface="Amazon Ember"/>
              </a:rPr>
              <a:t> ISBN-10: </a:t>
            </a:r>
            <a:r>
              <a:rPr lang="en-GB" sz="1400" b="0" i="0" dirty="0">
                <a:solidFill>
                  <a:srgbClr val="0F1111"/>
                </a:solidFill>
                <a:effectLst/>
                <a:latin typeface="Amazon Ember"/>
              </a:rPr>
              <a:t>1491910399 </a:t>
            </a:r>
            <a:r>
              <a:rPr lang="en-GB" sz="1400" b="1" i="0" dirty="0">
                <a:solidFill>
                  <a:srgbClr val="0F1111"/>
                </a:solidFill>
                <a:effectLst/>
                <a:latin typeface="Amazon Ember"/>
              </a:rPr>
              <a:t>ISBN-13: </a:t>
            </a:r>
            <a:r>
              <a:rPr lang="en-GB" sz="1400" b="0" i="0" dirty="0">
                <a:solidFill>
                  <a:srgbClr val="0F1111"/>
                </a:solidFill>
                <a:effectLst/>
                <a:latin typeface="Amazon Ember"/>
              </a:rPr>
              <a:t>978-1491910399</a:t>
            </a:r>
          </a:p>
          <a:p>
            <a:pPr algn="l">
              <a:buFont typeface="Arial" panose="020B0604020202020204" pitchFamily="34" charset="0"/>
              <a:buChar char="•"/>
            </a:pPr>
            <a:r>
              <a:rPr lang="en-GB" sz="1400" b="1" i="0" dirty="0">
                <a:solidFill>
                  <a:srgbClr val="0F1111"/>
                </a:solidFill>
                <a:effectLst/>
                <a:latin typeface="Amazon Ember"/>
              </a:rPr>
              <a:t> URL: </a:t>
            </a:r>
            <a:r>
              <a:rPr lang="en-GB" sz="1400" i="0" dirty="0">
                <a:solidFill>
                  <a:srgbClr val="0F1111"/>
                </a:solidFill>
                <a:effectLst/>
                <a:latin typeface="Amazon Ember"/>
              </a:rPr>
              <a:t>https://r4ds.had.co.nz/</a:t>
            </a:r>
          </a:p>
          <a:p>
            <a:pPr>
              <a:lnSpc>
                <a:spcPct val="100000"/>
              </a:lnSpc>
            </a:pPr>
            <a:endParaRPr lang="en-GB" sz="1400" dirty="0">
              <a:solidFill>
                <a:srgbClr val="C00000"/>
              </a:solidFill>
              <a:latin typeface="Corbel" panose="020B0503020204020204" pitchFamily="34" charset="0"/>
            </a:endParaRPr>
          </a:p>
        </p:txBody>
      </p:sp>
      <p:sp>
        <p:nvSpPr>
          <p:cNvPr id="10" name="Slide Number Placeholder 1">
            <a:extLst>
              <a:ext uri="{FF2B5EF4-FFF2-40B4-BE49-F238E27FC236}">
                <a16:creationId xmlns:a16="http://schemas.microsoft.com/office/drawing/2014/main" id="{CC09918C-0238-9440-A367-8C69592087B9}"/>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15</a:t>
            </a:fld>
            <a:endParaRPr lang="en-GB" dirty="0"/>
          </a:p>
        </p:txBody>
      </p:sp>
    </p:spTree>
    <p:extLst>
      <p:ext uri="{BB962C8B-B14F-4D97-AF65-F5344CB8AC3E}">
        <p14:creationId xmlns:p14="http://schemas.microsoft.com/office/powerpoint/2010/main" val="328712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r code&#10;&#10;Description automatically generated">
            <a:hlinkClick r:id="rId2"/>
            <a:extLst>
              <a:ext uri="{FF2B5EF4-FFF2-40B4-BE49-F238E27FC236}">
                <a16:creationId xmlns:a16="http://schemas.microsoft.com/office/drawing/2014/main" id="{E1493A54-9713-856C-27E8-8780C9B2B1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33" y="3920011"/>
            <a:ext cx="1527387" cy="1527387"/>
          </a:xfrm>
          <a:prstGeom prst="rect">
            <a:avLst/>
          </a:prstGeom>
        </p:spPr>
      </p:pic>
      <p:pic>
        <p:nvPicPr>
          <p:cNvPr id="3074" name="Picture 2" descr="Cover image">
            <a:extLst>
              <a:ext uri="{FF2B5EF4-FFF2-40B4-BE49-F238E27FC236}">
                <a16:creationId xmlns:a16="http://schemas.microsoft.com/office/drawing/2014/main" id="{EC411F9E-90E7-B325-247C-A313B4334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8417" y="1236172"/>
            <a:ext cx="3342348" cy="438516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58;p6">
            <a:extLst>
              <a:ext uri="{FF2B5EF4-FFF2-40B4-BE49-F238E27FC236}">
                <a16:creationId xmlns:a16="http://schemas.microsoft.com/office/drawing/2014/main" id="{C92705E9-656C-3110-DDEC-802D9F700BC4}"/>
              </a:ext>
            </a:extLst>
          </p:cNvPr>
          <p:cNvSpPr txBox="1"/>
          <p:nvPr/>
        </p:nvSpPr>
        <p:spPr>
          <a:xfrm>
            <a:off x="5461033" y="1342272"/>
            <a:ext cx="4040356"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R Graphics Cookbook</a:t>
            </a:r>
            <a:endParaRPr sz="2800" dirty="0">
              <a:solidFill>
                <a:srgbClr val="2F5496"/>
              </a:solidFill>
              <a:latin typeface="Corbel" panose="020B0503020204020204" pitchFamily="34" charset="0"/>
              <a:ea typeface="Calibri"/>
              <a:cs typeface="Calibri"/>
              <a:sym typeface="Calibri"/>
            </a:endParaRPr>
          </a:p>
        </p:txBody>
      </p:sp>
      <p:sp>
        <p:nvSpPr>
          <p:cNvPr id="6" name="Google Shape;146;p5">
            <a:extLst>
              <a:ext uri="{FF2B5EF4-FFF2-40B4-BE49-F238E27FC236}">
                <a16:creationId xmlns:a16="http://schemas.microsoft.com/office/drawing/2014/main" id="{4020C4B3-8F92-7DCC-19E4-12B5C5A77426}"/>
              </a:ext>
            </a:extLst>
          </p:cNvPr>
          <p:cNvSpPr txBox="1"/>
          <p:nvPr/>
        </p:nvSpPr>
        <p:spPr>
          <a:xfrm>
            <a:off x="5461033" y="1937533"/>
            <a:ext cx="4334008" cy="2031285"/>
          </a:xfrm>
          <a:prstGeom prst="rect">
            <a:avLst/>
          </a:prstGeom>
          <a:noFill/>
          <a:ln>
            <a:noFill/>
          </a:ln>
        </p:spPr>
        <p:txBody>
          <a:bodyPr spcFirstLastPara="1" wrap="square" lIns="91425" tIns="45700" rIns="91425" bIns="45700" anchor="t" anchorCtr="0">
            <a:spAutoFit/>
          </a:bodyPr>
          <a:lstStyle/>
          <a:p>
            <a:pPr>
              <a:lnSpc>
                <a:spcPct val="100000"/>
              </a:lnSpc>
            </a:pPr>
            <a:r>
              <a:rPr lang="en-GB" sz="1400" b="0" i="0" dirty="0">
                <a:solidFill>
                  <a:srgbClr val="0F1111"/>
                </a:solidFill>
                <a:effectLst/>
                <a:latin typeface="Amazon Ember"/>
              </a:rPr>
              <a:t>Winston Chang</a:t>
            </a:r>
          </a:p>
          <a:p>
            <a:pPr>
              <a:lnSpc>
                <a:spcPct val="100000"/>
              </a:lnSpc>
            </a:pPr>
            <a:endParaRPr lang="en-US" sz="1400" dirty="0">
              <a:solidFill>
                <a:srgbClr val="C00000"/>
              </a:solidFill>
              <a:latin typeface="Corbel" panose="020B0503020204020204" pitchFamily="34" charset="0"/>
            </a:endParaRPr>
          </a:p>
          <a:p>
            <a:pPr algn="l">
              <a:buFont typeface="Arial" panose="020B0604020202020204" pitchFamily="34" charset="0"/>
              <a:buChar char="•"/>
            </a:pPr>
            <a:r>
              <a:rPr lang="en-GB" sz="1400" b="1" i="0" dirty="0">
                <a:solidFill>
                  <a:srgbClr val="0F1111"/>
                </a:solidFill>
                <a:effectLst/>
                <a:latin typeface="Amazon Ember"/>
              </a:rPr>
              <a:t> Publisher: ‎ </a:t>
            </a:r>
            <a:r>
              <a:rPr lang="en-GB" sz="1400" b="0" i="0" dirty="0">
                <a:solidFill>
                  <a:srgbClr val="0F1111"/>
                </a:solidFill>
                <a:effectLst/>
                <a:latin typeface="Amazon Ember"/>
              </a:rPr>
              <a:t>O'Reilly Media; 2</a:t>
            </a:r>
            <a:r>
              <a:rPr lang="en-GB" sz="1400" b="0" i="0" baseline="30000" dirty="0">
                <a:solidFill>
                  <a:srgbClr val="0F1111"/>
                </a:solidFill>
                <a:effectLst/>
                <a:latin typeface="Amazon Ember"/>
              </a:rPr>
              <a:t>nd</a:t>
            </a:r>
            <a:r>
              <a:rPr lang="en-GB" sz="1400" b="0" i="0" dirty="0">
                <a:solidFill>
                  <a:srgbClr val="0F1111"/>
                </a:solidFill>
                <a:effectLst/>
                <a:latin typeface="Amazon Ember"/>
              </a:rPr>
              <a:t> edition (November 30, 2018)</a:t>
            </a:r>
          </a:p>
          <a:p>
            <a:pPr algn="l">
              <a:buFont typeface="Arial" panose="020B0604020202020204" pitchFamily="34" charset="0"/>
              <a:buChar char="•"/>
            </a:pPr>
            <a:r>
              <a:rPr lang="en-GB" sz="1400" b="1" i="0" dirty="0">
                <a:solidFill>
                  <a:srgbClr val="0F1111"/>
                </a:solidFill>
                <a:effectLst/>
                <a:latin typeface="Amazon Ember"/>
              </a:rPr>
              <a:t> Language: </a:t>
            </a:r>
            <a:r>
              <a:rPr lang="en-GB" sz="1400" b="0" i="0" dirty="0">
                <a:solidFill>
                  <a:srgbClr val="0F1111"/>
                </a:solidFill>
                <a:effectLst/>
                <a:latin typeface="Amazon Ember"/>
              </a:rPr>
              <a:t>English</a:t>
            </a:r>
          </a:p>
          <a:p>
            <a:pPr algn="l">
              <a:buFont typeface="Arial" panose="020B0604020202020204" pitchFamily="34" charset="0"/>
              <a:buChar char="•"/>
            </a:pPr>
            <a:r>
              <a:rPr lang="en-GB" sz="1400" b="1" i="0" dirty="0">
                <a:solidFill>
                  <a:srgbClr val="0F1111"/>
                </a:solidFill>
                <a:effectLst/>
                <a:latin typeface="Amazon Ember"/>
              </a:rPr>
              <a:t> Hardcover: </a:t>
            </a:r>
            <a:r>
              <a:rPr lang="en-GB" sz="1400" b="0" i="0" dirty="0">
                <a:solidFill>
                  <a:srgbClr val="0F1111"/>
                </a:solidFill>
                <a:effectLst/>
                <a:latin typeface="Amazon Ember"/>
              </a:rPr>
              <a:t>444 pages</a:t>
            </a:r>
          </a:p>
          <a:p>
            <a:pPr algn="l">
              <a:buFont typeface="Arial" panose="020B0604020202020204" pitchFamily="34" charset="0"/>
              <a:buChar char="•"/>
            </a:pPr>
            <a:r>
              <a:rPr lang="en-GB" sz="1400" b="1" i="0" dirty="0">
                <a:solidFill>
                  <a:srgbClr val="0F1111"/>
                </a:solidFill>
                <a:effectLst/>
                <a:latin typeface="Amazon Ember"/>
              </a:rPr>
              <a:t> ISBN-10: ‎</a:t>
            </a:r>
            <a:r>
              <a:rPr lang="en-GB" sz="1400" b="0" i="0" dirty="0">
                <a:solidFill>
                  <a:srgbClr val="0F1111"/>
                </a:solidFill>
                <a:effectLst/>
                <a:latin typeface="Amazon Ember"/>
              </a:rPr>
              <a:t>1491978600 </a:t>
            </a:r>
            <a:r>
              <a:rPr lang="en-GB" sz="1400" b="1" i="0" dirty="0">
                <a:solidFill>
                  <a:srgbClr val="0F1111"/>
                </a:solidFill>
                <a:effectLst/>
                <a:latin typeface="Amazon Ember"/>
              </a:rPr>
              <a:t>ISBN-13: </a:t>
            </a:r>
            <a:r>
              <a:rPr lang="en-GB" sz="1400" b="0" i="0" dirty="0">
                <a:solidFill>
                  <a:srgbClr val="0F1111"/>
                </a:solidFill>
                <a:effectLst/>
                <a:latin typeface="Amazon Ember"/>
              </a:rPr>
              <a:t>978-1491978603</a:t>
            </a:r>
          </a:p>
          <a:p>
            <a:pPr algn="l">
              <a:buFont typeface="Arial" panose="020B0604020202020204" pitchFamily="34" charset="0"/>
              <a:buChar char="•"/>
            </a:pPr>
            <a:r>
              <a:rPr lang="en-GB" sz="1400" b="1" i="0" dirty="0">
                <a:solidFill>
                  <a:srgbClr val="0F1111"/>
                </a:solidFill>
                <a:effectLst/>
                <a:latin typeface="Amazon Ember"/>
              </a:rPr>
              <a:t> URL: </a:t>
            </a:r>
            <a:r>
              <a:rPr lang="en-GB" sz="1400" i="0" dirty="0">
                <a:solidFill>
                  <a:srgbClr val="0F1111"/>
                </a:solidFill>
                <a:effectLst/>
                <a:latin typeface="Amazon Ember"/>
              </a:rPr>
              <a:t>https://r-graphics.org/</a:t>
            </a:r>
          </a:p>
          <a:p>
            <a:pPr>
              <a:lnSpc>
                <a:spcPct val="100000"/>
              </a:lnSpc>
            </a:pPr>
            <a:endParaRPr lang="en-GB" sz="1400" dirty="0">
              <a:solidFill>
                <a:srgbClr val="C00000"/>
              </a:solidFill>
              <a:latin typeface="Corbel" panose="020B0503020204020204" pitchFamily="34" charset="0"/>
            </a:endParaRPr>
          </a:p>
        </p:txBody>
      </p:sp>
      <p:sp>
        <p:nvSpPr>
          <p:cNvPr id="7" name="Slide Number Placeholder 1">
            <a:extLst>
              <a:ext uri="{FF2B5EF4-FFF2-40B4-BE49-F238E27FC236}">
                <a16:creationId xmlns:a16="http://schemas.microsoft.com/office/drawing/2014/main" id="{DDFA53A4-0069-8F26-BC0C-1268F167D141}"/>
              </a:ext>
            </a:extLst>
          </p:cNvPr>
          <p:cNvSpPr>
            <a:spLocks noGrp="1"/>
          </p:cNvSpPr>
          <p:nvPr>
            <p:ph type="sldNum" sz="quarter" idx="12"/>
          </p:nvPr>
        </p:nvSpPr>
        <p:spPr>
          <a:xfrm>
            <a:off x="8610600" y="6365018"/>
            <a:ext cx="2743200" cy="365125"/>
          </a:xfrm>
        </p:spPr>
        <p:txBody>
          <a:bodyPr/>
          <a:lstStyle/>
          <a:p>
            <a:fld id="{86C9873D-7258-4AD4-AB9F-44DDCD976F93}" type="slidenum">
              <a:rPr lang="en-GB" smtClean="0"/>
              <a:t>16</a:t>
            </a:fld>
            <a:endParaRPr lang="en-GB" dirty="0"/>
          </a:p>
        </p:txBody>
      </p:sp>
    </p:spTree>
    <p:extLst>
      <p:ext uri="{BB962C8B-B14F-4D97-AF65-F5344CB8AC3E}">
        <p14:creationId xmlns:p14="http://schemas.microsoft.com/office/powerpoint/2010/main" val="3590110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50C1A3-6BE3-713C-6677-F48963DBA55B}"/>
              </a:ext>
            </a:extLst>
          </p:cNvPr>
          <p:cNvSpPr txBox="1">
            <a:spLocks/>
          </p:cNvSpPr>
          <p:nvPr/>
        </p:nvSpPr>
        <p:spPr>
          <a:xfrm>
            <a:off x="1577411" y="3099708"/>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accent1">
                    <a:lumMod val="75000"/>
                  </a:schemeClr>
                </a:solidFill>
                <a:latin typeface="Corbel" panose="020B0503020204020204" pitchFamily="34" charset="0"/>
              </a:rPr>
              <a:t>What </a:t>
            </a:r>
            <a:r>
              <a:rPr lang="en-US" sz="4800" dirty="0">
                <a:solidFill>
                  <a:schemeClr val="accent1">
                    <a:lumMod val="75000"/>
                  </a:schemeClr>
                </a:solidFill>
                <a:latin typeface="Corbel" panose="020B0503020204020204" pitchFamily="34" charset="0"/>
              </a:rPr>
              <a:t>the heck is ML?</a:t>
            </a:r>
            <a:endParaRPr lang="en-CH" sz="4800" dirty="0">
              <a:solidFill>
                <a:schemeClr val="accent1">
                  <a:lumMod val="75000"/>
                </a:schemeClr>
              </a:solidFill>
              <a:latin typeface="Corbel" panose="020B0503020204020204" pitchFamily="34" charset="0"/>
            </a:endParaRPr>
          </a:p>
        </p:txBody>
      </p:sp>
      <p:sp>
        <p:nvSpPr>
          <p:cNvPr id="3" name="Slide Number Placeholder 1">
            <a:extLst>
              <a:ext uri="{FF2B5EF4-FFF2-40B4-BE49-F238E27FC236}">
                <a16:creationId xmlns:a16="http://schemas.microsoft.com/office/drawing/2014/main" id="{100531D0-D5F2-AE12-3911-E6F08DDF054A}"/>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17</a:t>
            </a:fld>
            <a:endParaRPr lang="en-GB" dirty="0"/>
          </a:p>
        </p:txBody>
      </p:sp>
    </p:spTree>
    <p:extLst>
      <p:ext uri="{BB962C8B-B14F-4D97-AF65-F5344CB8AC3E}">
        <p14:creationId xmlns:p14="http://schemas.microsoft.com/office/powerpoint/2010/main" val="295648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0B607F-C67C-410B-8CED-45EE801EBF67}"/>
              </a:ext>
            </a:extLst>
          </p:cNvPr>
          <p:cNvGrpSpPr/>
          <p:nvPr/>
        </p:nvGrpSpPr>
        <p:grpSpPr>
          <a:xfrm>
            <a:off x="1524000" y="2495278"/>
            <a:ext cx="9144000" cy="1867445"/>
            <a:chOff x="1524000" y="2106808"/>
            <a:chExt cx="9144000" cy="1867445"/>
          </a:xfrm>
        </p:grpSpPr>
        <p:sp>
          <p:nvSpPr>
            <p:cNvPr id="3" name="Title 1">
              <a:extLst>
                <a:ext uri="{FF2B5EF4-FFF2-40B4-BE49-F238E27FC236}">
                  <a16:creationId xmlns:a16="http://schemas.microsoft.com/office/drawing/2014/main" id="{0AAA310D-0C73-4D0A-8F5C-7E1ADAB21262}"/>
                </a:ext>
              </a:extLst>
            </p:cNvPr>
            <p:cNvSpPr txBox="1">
              <a:spLocks/>
            </p:cNvSpPr>
            <p:nvPr/>
          </p:nvSpPr>
          <p:spPr>
            <a:xfrm>
              <a:off x="1524000" y="2106808"/>
              <a:ext cx="9144000" cy="46545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latin typeface="Corbel" panose="020B0503020204020204" pitchFamily="34" charset="0"/>
                </a:rPr>
                <a:t>Before talking about ML, we should talk about data…</a:t>
              </a:r>
              <a:endParaRPr lang="en-CH" sz="2800" dirty="0">
                <a:solidFill>
                  <a:schemeClr val="accent1">
                    <a:lumMod val="75000"/>
                  </a:schemeClr>
                </a:solidFill>
                <a:latin typeface="Corbel" panose="020B0503020204020204" pitchFamily="34" charset="0"/>
              </a:endParaRPr>
            </a:p>
          </p:txBody>
        </p:sp>
        <p:sp>
          <p:nvSpPr>
            <p:cNvPr id="4" name="Subtitle 2">
              <a:extLst>
                <a:ext uri="{FF2B5EF4-FFF2-40B4-BE49-F238E27FC236}">
                  <a16:creationId xmlns:a16="http://schemas.microsoft.com/office/drawing/2014/main" id="{773FB60E-1E30-463A-BD7A-E61632762D89}"/>
                </a:ext>
              </a:extLst>
            </p:cNvPr>
            <p:cNvSpPr txBox="1">
              <a:spLocks/>
            </p:cNvSpPr>
            <p:nvPr/>
          </p:nvSpPr>
          <p:spPr>
            <a:xfrm>
              <a:off x="1524000" y="2788243"/>
              <a:ext cx="9144000" cy="1186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Corbel" panose="020B0503020204020204" pitchFamily="34" charset="0"/>
                </a:rPr>
                <a:t>Writing has been developed to store information, not poems. That came millennia later.</a:t>
              </a:r>
            </a:p>
            <a:p>
              <a:pPr>
                <a:lnSpc>
                  <a:spcPct val="100000"/>
                </a:lnSpc>
              </a:pPr>
              <a:r>
                <a:rPr lang="en-US" sz="1800" dirty="0">
                  <a:latin typeface="Corbel" panose="020B0503020204020204" pitchFamily="34" charset="0"/>
                </a:rPr>
                <a:t>90% of current data exist as unstructured data and that has been true for most of human history.</a:t>
              </a:r>
            </a:p>
          </p:txBody>
        </p:sp>
      </p:grpSp>
      <p:sp>
        <p:nvSpPr>
          <p:cNvPr id="5" name="Slide Number Placeholder 1">
            <a:extLst>
              <a:ext uri="{FF2B5EF4-FFF2-40B4-BE49-F238E27FC236}">
                <a16:creationId xmlns:a16="http://schemas.microsoft.com/office/drawing/2014/main" id="{3A62DC5E-2E17-4738-AE36-C980336032AB}"/>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18</a:t>
            </a:fld>
            <a:endParaRPr lang="en-GB"/>
          </a:p>
        </p:txBody>
      </p:sp>
    </p:spTree>
    <p:extLst>
      <p:ext uri="{BB962C8B-B14F-4D97-AF65-F5344CB8AC3E}">
        <p14:creationId xmlns:p14="http://schemas.microsoft.com/office/powerpoint/2010/main" val="297050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0898F31-4348-EB7F-5A9F-E5DFD196B940}"/>
              </a:ext>
            </a:extLst>
          </p:cNvPr>
          <p:cNvGrpSpPr/>
          <p:nvPr/>
        </p:nvGrpSpPr>
        <p:grpSpPr>
          <a:xfrm>
            <a:off x="2204658" y="1260615"/>
            <a:ext cx="8290089" cy="4336771"/>
            <a:chOff x="2204658" y="1067576"/>
            <a:chExt cx="8290089" cy="4336771"/>
          </a:xfrm>
        </p:grpSpPr>
        <p:sp>
          <p:nvSpPr>
            <p:cNvPr id="18" name="Google Shape;158;p6">
              <a:extLst>
                <a:ext uri="{FF2B5EF4-FFF2-40B4-BE49-F238E27FC236}">
                  <a16:creationId xmlns:a16="http://schemas.microsoft.com/office/drawing/2014/main" id="{4D660436-365C-4DBA-AE1B-71D84FC1DC67}"/>
                </a:ext>
              </a:extLst>
            </p:cNvPr>
            <p:cNvSpPr txBox="1"/>
            <p:nvPr/>
          </p:nvSpPr>
          <p:spPr>
            <a:xfrm>
              <a:off x="3645121" y="1067576"/>
              <a:ext cx="444032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Rectangular data</a:t>
              </a:r>
              <a:endParaRPr sz="2800" dirty="0">
                <a:solidFill>
                  <a:srgbClr val="2F5496"/>
                </a:solidFill>
                <a:latin typeface="Corbel" panose="020B0503020204020204" pitchFamily="34" charset="0"/>
                <a:ea typeface="Calibri"/>
                <a:cs typeface="Calibri"/>
                <a:sym typeface="Calibri"/>
              </a:endParaRPr>
            </a:p>
          </p:txBody>
        </p:sp>
        <p:pic>
          <p:nvPicPr>
            <p:cNvPr id="13" name="Picture 12">
              <a:extLst>
                <a:ext uri="{FF2B5EF4-FFF2-40B4-BE49-F238E27FC236}">
                  <a16:creationId xmlns:a16="http://schemas.microsoft.com/office/drawing/2014/main" id="{8EF77F57-045A-53DE-98EB-58F1D1A51AB0}"/>
                </a:ext>
              </a:extLst>
            </p:cNvPr>
            <p:cNvPicPr>
              <a:picLocks noChangeAspect="1"/>
            </p:cNvPicPr>
            <p:nvPr/>
          </p:nvPicPr>
          <p:blipFill>
            <a:blip r:embed="rId2"/>
            <a:stretch>
              <a:fillRect/>
            </a:stretch>
          </p:blipFill>
          <p:spPr>
            <a:xfrm>
              <a:off x="2204658" y="2363747"/>
              <a:ext cx="5915723" cy="2971960"/>
            </a:xfrm>
            <a:prstGeom prst="rect">
              <a:avLst/>
            </a:prstGeom>
          </p:spPr>
        </p:pic>
        <p:sp>
          <p:nvSpPr>
            <p:cNvPr id="14" name="TextBox 13">
              <a:extLst>
                <a:ext uri="{FF2B5EF4-FFF2-40B4-BE49-F238E27FC236}">
                  <a16:creationId xmlns:a16="http://schemas.microsoft.com/office/drawing/2014/main" id="{71D7F1E2-8767-60DE-C274-D94C94F92AD6}"/>
                </a:ext>
              </a:extLst>
            </p:cNvPr>
            <p:cNvSpPr txBox="1"/>
            <p:nvPr/>
          </p:nvSpPr>
          <p:spPr>
            <a:xfrm>
              <a:off x="3929056" y="1744778"/>
              <a:ext cx="4082321" cy="646331"/>
            </a:xfrm>
            <a:prstGeom prst="rect">
              <a:avLst/>
            </a:prstGeom>
            <a:noFill/>
          </p:spPr>
          <p:txBody>
            <a:bodyPr wrap="square">
              <a:spAutoFit/>
            </a:bodyPr>
            <a:lstStyle/>
            <a:p>
              <a:r>
                <a:rPr lang="en-US" sz="1800" dirty="0">
                  <a:solidFill>
                    <a:schemeClr val="accent1">
                      <a:lumMod val="75000"/>
                    </a:schemeClr>
                  </a:solidFill>
                  <a:latin typeface="Corbel" panose="020B0503020204020204" pitchFamily="34" charset="0"/>
                </a:rPr>
                <a:t>Attributes/variables/predictors </a:t>
              </a:r>
              <a:br>
                <a:rPr lang="en-US" sz="1800" dirty="0">
                  <a:solidFill>
                    <a:schemeClr val="accent1">
                      <a:lumMod val="75000"/>
                    </a:schemeClr>
                  </a:solidFill>
                  <a:latin typeface="Corbel" panose="020B0503020204020204" pitchFamily="34" charset="0"/>
                </a:rPr>
              </a:br>
              <a:r>
                <a:rPr lang="en-US" dirty="0">
                  <a:solidFill>
                    <a:schemeClr val="tx1">
                      <a:lumMod val="65000"/>
                      <a:lumOff val="35000"/>
                    </a:schemeClr>
                  </a:solidFill>
                  <a:latin typeface="Corbel" panose="020B0503020204020204" pitchFamily="34" charset="0"/>
                </a:rPr>
                <a:t>(age, gender, year…</a:t>
              </a:r>
              <a:r>
                <a:rPr lang="en-US" sz="1800" dirty="0">
                  <a:solidFill>
                    <a:schemeClr val="tx1">
                      <a:lumMod val="65000"/>
                      <a:lumOff val="35000"/>
                    </a:schemeClr>
                  </a:solidFill>
                  <a:latin typeface="Corbel" panose="020B0503020204020204" pitchFamily="34" charset="0"/>
                </a:rPr>
                <a:t>)</a:t>
              </a:r>
              <a:endParaRPr lang="en-GB" dirty="0">
                <a:latin typeface="Corbel" panose="020B0503020204020204" pitchFamily="34" charset="0"/>
              </a:endParaRPr>
            </a:p>
          </p:txBody>
        </p:sp>
        <p:sp>
          <p:nvSpPr>
            <p:cNvPr id="15" name="TextBox 14">
              <a:extLst>
                <a:ext uri="{FF2B5EF4-FFF2-40B4-BE49-F238E27FC236}">
                  <a16:creationId xmlns:a16="http://schemas.microsoft.com/office/drawing/2014/main" id="{231F523D-AC9B-8D0C-3956-C6895B797CED}"/>
                </a:ext>
              </a:extLst>
            </p:cNvPr>
            <p:cNvSpPr txBox="1"/>
            <p:nvPr/>
          </p:nvSpPr>
          <p:spPr>
            <a:xfrm>
              <a:off x="8198754" y="2581731"/>
              <a:ext cx="2295993" cy="1200329"/>
            </a:xfrm>
            <a:prstGeom prst="rect">
              <a:avLst/>
            </a:prstGeom>
            <a:noFill/>
          </p:spPr>
          <p:txBody>
            <a:bodyPr wrap="square">
              <a:spAutoFit/>
            </a:bodyPr>
            <a:lstStyle/>
            <a:p>
              <a:r>
                <a:rPr lang="en-US" sz="1800" dirty="0">
                  <a:solidFill>
                    <a:schemeClr val="accent1">
                      <a:lumMod val="75000"/>
                    </a:schemeClr>
                  </a:solidFill>
                  <a:latin typeface="Corbel" panose="020B0503020204020204" pitchFamily="34" charset="0"/>
                </a:rPr>
                <a:t>Observations/values </a:t>
              </a:r>
            </a:p>
            <a:p>
              <a:r>
                <a:rPr lang="en-US" dirty="0">
                  <a:solidFill>
                    <a:schemeClr val="tx1">
                      <a:lumMod val="65000"/>
                      <a:lumOff val="35000"/>
                    </a:schemeClr>
                  </a:solidFill>
                  <a:latin typeface="Corbel" panose="020B0503020204020204" pitchFamily="34" charset="0"/>
                </a:rPr>
                <a:t>(patient 1</a:t>
              </a:r>
            </a:p>
            <a:p>
              <a:r>
                <a:rPr lang="en-US" sz="1800" dirty="0">
                  <a:solidFill>
                    <a:schemeClr val="tx1">
                      <a:lumMod val="65000"/>
                      <a:lumOff val="35000"/>
                    </a:schemeClr>
                  </a:solidFill>
                  <a:latin typeface="Corbel" panose="020B0503020204020204" pitchFamily="34" charset="0"/>
                </a:rPr>
                <a:t> patient 2 </a:t>
              </a:r>
            </a:p>
            <a:p>
              <a:r>
                <a:rPr lang="en-US" sz="1800" dirty="0">
                  <a:solidFill>
                    <a:schemeClr val="tx1">
                      <a:lumMod val="65000"/>
                      <a:lumOff val="35000"/>
                    </a:schemeClr>
                  </a:solidFill>
                  <a:latin typeface="Corbel" panose="020B0503020204020204" pitchFamily="34" charset="0"/>
                </a:rPr>
                <a:t>… )</a:t>
              </a:r>
              <a:endParaRPr lang="en-GB" dirty="0">
                <a:latin typeface="Corbel" panose="020B0503020204020204" pitchFamily="34" charset="0"/>
              </a:endParaRPr>
            </a:p>
          </p:txBody>
        </p:sp>
        <p:sp>
          <p:nvSpPr>
            <p:cNvPr id="16" name="TextBox 15">
              <a:extLst>
                <a:ext uri="{FF2B5EF4-FFF2-40B4-BE49-F238E27FC236}">
                  <a16:creationId xmlns:a16="http://schemas.microsoft.com/office/drawing/2014/main" id="{4068EB05-645D-A361-0701-8FEE85AE3205}"/>
                </a:ext>
              </a:extLst>
            </p:cNvPr>
            <p:cNvSpPr txBox="1"/>
            <p:nvPr/>
          </p:nvSpPr>
          <p:spPr>
            <a:xfrm rot="16200000">
              <a:off x="2667922" y="2793611"/>
              <a:ext cx="1499728" cy="307777"/>
            </a:xfrm>
            <a:prstGeom prst="rect">
              <a:avLst/>
            </a:prstGeom>
            <a:noFill/>
          </p:spPr>
          <p:txBody>
            <a:bodyPr wrap="square">
              <a:spAutoFit/>
            </a:bodyPr>
            <a:lstStyle/>
            <a:p>
              <a:r>
                <a:rPr lang="en-US" sz="1400" i="1" dirty="0">
                  <a:solidFill>
                    <a:srgbClr val="C00000"/>
                  </a:solidFill>
                  <a:latin typeface="Corbel" panose="020B0503020204020204" pitchFamily="34" charset="0"/>
                </a:rPr>
                <a:t>n </a:t>
              </a:r>
              <a:r>
                <a:rPr lang="en-US" sz="1400" dirty="0">
                  <a:solidFill>
                    <a:srgbClr val="C00000"/>
                  </a:solidFill>
                  <a:latin typeface="Corbel" panose="020B0503020204020204" pitchFamily="34" charset="0"/>
                </a:rPr>
                <a:t>data points</a:t>
              </a:r>
              <a:endParaRPr lang="en-GB" sz="1400" dirty="0">
                <a:solidFill>
                  <a:srgbClr val="C00000"/>
                </a:solidFill>
                <a:latin typeface="Corbel" panose="020B0503020204020204" pitchFamily="34" charset="0"/>
              </a:endParaRPr>
            </a:p>
          </p:txBody>
        </p:sp>
        <p:sp>
          <p:nvSpPr>
            <p:cNvPr id="19" name="TextBox 18">
              <a:extLst>
                <a:ext uri="{FF2B5EF4-FFF2-40B4-BE49-F238E27FC236}">
                  <a16:creationId xmlns:a16="http://schemas.microsoft.com/office/drawing/2014/main" id="{C198A0DE-DBDB-C5B1-EB5C-8C0CCB6070A7}"/>
                </a:ext>
              </a:extLst>
            </p:cNvPr>
            <p:cNvSpPr txBox="1"/>
            <p:nvPr/>
          </p:nvSpPr>
          <p:spPr>
            <a:xfrm>
              <a:off x="6916202" y="5096570"/>
              <a:ext cx="1282552" cy="307777"/>
            </a:xfrm>
            <a:prstGeom prst="rect">
              <a:avLst/>
            </a:prstGeom>
            <a:noFill/>
          </p:spPr>
          <p:txBody>
            <a:bodyPr wrap="square">
              <a:spAutoFit/>
            </a:bodyPr>
            <a:lstStyle/>
            <a:p>
              <a:r>
                <a:rPr lang="en-US" sz="1400" i="1" dirty="0">
                  <a:solidFill>
                    <a:srgbClr val="C00000"/>
                  </a:solidFill>
                  <a:latin typeface="Corbel" panose="020B0503020204020204" pitchFamily="34" charset="0"/>
                </a:rPr>
                <a:t>p </a:t>
              </a:r>
              <a:r>
                <a:rPr lang="en-US" sz="1400" dirty="0">
                  <a:solidFill>
                    <a:srgbClr val="C00000"/>
                  </a:solidFill>
                  <a:latin typeface="Corbel" panose="020B0503020204020204" pitchFamily="34" charset="0"/>
                </a:rPr>
                <a:t>variables</a:t>
              </a:r>
              <a:endParaRPr lang="en-GB" sz="1400" dirty="0">
                <a:solidFill>
                  <a:srgbClr val="C00000"/>
                </a:solidFill>
                <a:latin typeface="Corbel" panose="020B0503020204020204" pitchFamily="34" charset="0"/>
              </a:endParaRPr>
            </a:p>
          </p:txBody>
        </p:sp>
        <p:cxnSp>
          <p:nvCxnSpPr>
            <p:cNvPr id="29" name="Google Shape;209;p9">
              <a:extLst>
                <a:ext uri="{FF2B5EF4-FFF2-40B4-BE49-F238E27FC236}">
                  <a16:creationId xmlns:a16="http://schemas.microsoft.com/office/drawing/2014/main" id="{BC31E295-0B62-A2ED-24A0-863971FCD282}"/>
                </a:ext>
              </a:extLst>
            </p:cNvPr>
            <p:cNvCxnSpPr>
              <a:cxnSpLocks/>
            </p:cNvCxnSpPr>
            <p:nvPr/>
          </p:nvCxnSpPr>
          <p:spPr>
            <a:xfrm>
              <a:off x="3571674" y="2656222"/>
              <a:ext cx="0" cy="2262589"/>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30" name="Google Shape;209;p9">
              <a:extLst>
                <a:ext uri="{FF2B5EF4-FFF2-40B4-BE49-F238E27FC236}">
                  <a16:creationId xmlns:a16="http://schemas.microsoft.com/office/drawing/2014/main" id="{FB1CD5E4-19BF-B71D-B7FA-4452FF56F309}"/>
                </a:ext>
              </a:extLst>
            </p:cNvPr>
            <p:cNvCxnSpPr>
              <a:cxnSpLocks/>
            </p:cNvCxnSpPr>
            <p:nvPr/>
          </p:nvCxnSpPr>
          <p:spPr>
            <a:xfrm flipV="1">
              <a:off x="3929056" y="5070407"/>
              <a:ext cx="3872457" cy="2089"/>
            </a:xfrm>
            <a:prstGeom prst="straightConnector1">
              <a:avLst/>
            </a:prstGeom>
            <a:noFill/>
            <a:ln w="9525" cap="flat" cmpd="sng">
              <a:solidFill>
                <a:schemeClr val="bg1">
                  <a:lumMod val="50000"/>
                </a:schemeClr>
              </a:solidFill>
              <a:prstDash val="solid"/>
              <a:round/>
              <a:headEnd type="none" w="sm" len="sm"/>
              <a:tailEnd type="stealth" w="med" len="med"/>
            </a:ln>
          </p:spPr>
        </p:cxnSp>
      </p:grpSp>
      <p:sp>
        <p:nvSpPr>
          <p:cNvPr id="37" name="Slide Number Placeholder 1">
            <a:extLst>
              <a:ext uri="{FF2B5EF4-FFF2-40B4-BE49-F238E27FC236}">
                <a16:creationId xmlns:a16="http://schemas.microsoft.com/office/drawing/2014/main" id="{55614022-57BC-BB67-D527-A6CDB11342D9}"/>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19</a:t>
            </a:fld>
            <a:endParaRPr lang="en-GB" dirty="0"/>
          </a:p>
        </p:txBody>
      </p:sp>
    </p:spTree>
    <p:extLst>
      <p:ext uri="{BB962C8B-B14F-4D97-AF65-F5344CB8AC3E}">
        <p14:creationId xmlns:p14="http://schemas.microsoft.com/office/powerpoint/2010/main" val="331683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42A8E-899E-4173-89BC-2AAE99806522}"/>
              </a:ext>
            </a:extLst>
          </p:cNvPr>
          <p:cNvSpPr txBox="1">
            <a:spLocks/>
          </p:cNvSpPr>
          <p:nvPr/>
        </p:nvSpPr>
        <p:spPr>
          <a:xfrm>
            <a:off x="3756329" y="1885478"/>
            <a:ext cx="4679343" cy="7064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75000"/>
                  </a:schemeClr>
                </a:solidFill>
                <a:latin typeface="Corbel" panose="020B0503020204020204" pitchFamily="34" charset="0"/>
              </a:rPr>
              <a:t>Connecting flights</a:t>
            </a:r>
            <a:endParaRPr lang="en-CH" dirty="0">
              <a:solidFill>
                <a:schemeClr val="accent1">
                  <a:lumMod val="75000"/>
                </a:schemeClr>
              </a:solidFill>
              <a:latin typeface="Corbel" panose="020B0503020204020204" pitchFamily="34" charset="0"/>
            </a:endParaRPr>
          </a:p>
        </p:txBody>
      </p:sp>
      <p:grpSp>
        <p:nvGrpSpPr>
          <p:cNvPr id="12" name="Group 11">
            <a:extLst>
              <a:ext uri="{FF2B5EF4-FFF2-40B4-BE49-F238E27FC236}">
                <a16:creationId xmlns:a16="http://schemas.microsoft.com/office/drawing/2014/main" id="{D604D9C9-FB19-4B0E-9BA4-98B3311CB2C4}"/>
              </a:ext>
            </a:extLst>
          </p:cNvPr>
          <p:cNvGrpSpPr/>
          <p:nvPr/>
        </p:nvGrpSpPr>
        <p:grpSpPr>
          <a:xfrm>
            <a:off x="1924851" y="3178096"/>
            <a:ext cx="4073282" cy="1751963"/>
            <a:chOff x="891500" y="3179470"/>
            <a:chExt cx="4073282" cy="1751963"/>
          </a:xfrm>
        </p:grpSpPr>
        <p:pic>
          <p:nvPicPr>
            <p:cNvPr id="6" name="Picture 5" descr="Qr code&#10;&#10;Description automatically generated">
              <a:hlinkClick r:id="rId2"/>
              <a:extLst>
                <a:ext uri="{FF2B5EF4-FFF2-40B4-BE49-F238E27FC236}">
                  <a16:creationId xmlns:a16="http://schemas.microsoft.com/office/drawing/2014/main" id="{93DA689B-2A16-4D66-9F15-C734B4950E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6087" y="3179470"/>
              <a:ext cx="1399768" cy="1399768"/>
            </a:xfrm>
            <a:prstGeom prst="rect">
              <a:avLst/>
            </a:prstGeom>
          </p:spPr>
        </p:pic>
        <p:sp>
          <p:nvSpPr>
            <p:cNvPr id="8" name="TextBox 7">
              <a:extLst>
                <a:ext uri="{FF2B5EF4-FFF2-40B4-BE49-F238E27FC236}">
                  <a16:creationId xmlns:a16="http://schemas.microsoft.com/office/drawing/2014/main" id="{C36781E8-0B4D-4FFA-BE3A-AAFBE3323DBD}"/>
                </a:ext>
              </a:extLst>
            </p:cNvPr>
            <p:cNvSpPr txBox="1"/>
            <p:nvPr/>
          </p:nvSpPr>
          <p:spPr>
            <a:xfrm>
              <a:off x="891500" y="4466562"/>
              <a:ext cx="4073282" cy="464871"/>
            </a:xfrm>
            <a:prstGeom prst="rect">
              <a:avLst/>
            </a:prstGeom>
            <a:noFill/>
          </p:spPr>
          <p:txBody>
            <a:bodyPr wrap="square">
              <a:spAutoFit/>
            </a:bodyPr>
            <a:lstStyle/>
            <a:p>
              <a:pPr algn="ctr">
                <a:lnSpc>
                  <a:spcPct val="150000"/>
                </a:lnSpc>
              </a:pPr>
              <a:r>
                <a:rPr lang="en-US" sz="1800" dirty="0">
                  <a:solidFill>
                    <a:schemeClr val="accent1">
                      <a:lumMod val="75000"/>
                    </a:schemeClr>
                  </a:solidFill>
                  <a:latin typeface="Corbel" panose="020B0503020204020204" pitchFamily="34" charset="0"/>
                </a:rPr>
                <a:t>IAU_B: </a:t>
              </a:r>
              <a:r>
                <a:rPr lang="en-US" sz="1800" dirty="0">
                  <a:latin typeface="Corbel" panose="020B0503020204020204" pitchFamily="34" charset="0"/>
                </a:rPr>
                <a:t>Intelligent analysis of information</a:t>
              </a:r>
            </a:p>
          </p:txBody>
        </p:sp>
      </p:grpSp>
      <p:sp>
        <p:nvSpPr>
          <p:cNvPr id="9" name="TextBox 8">
            <a:extLst>
              <a:ext uri="{FF2B5EF4-FFF2-40B4-BE49-F238E27FC236}">
                <a16:creationId xmlns:a16="http://schemas.microsoft.com/office/drawing/2014/main" id="{0AE9541B-CA0C-43E0-8DD6-520DA9BF954C}"/>
              </a:ext>
            </a:extLst>
          </p:cNvPr>
          <p:cNvSpPr txBox="1"/>
          <p:nvPr/>
        </p:nvSpPr>
        <p:spPr>
          <a:xfrm>
            <a:off x="6193868" y="4466562"/>
            <a:ext cx="3917619" cy="464871"/>
          </a:xfrm>
          <a:prstGeom prst="rect">
            <a:avLst/>
          </a:prstGeom>
          <a:noFill/>
        </p:spPr>
        <p:txBody>
          <a:bodyPr wrap="square">
            <a:spAutoFit/>
          </a:bodyPr>
          <a:lstStyle/>
          <a:p>
            <a:pPr algn="ctr">
              <a:lnSpc>
                <a:spcPct val="150000"/>
              </a:lnSpc>
            </a:pPr>
            <a:r>
              <a:rPr lang="en-US" sz="1800" dirty="0">
                <a:solidFill>
                  <a:schemeClr val="accent1">
                    <a:lumMod val="75000"/>
                  </a:schemeClr>
                </a:solidFill>
                <a:latin typeface="Corbel" panose="020B0503020204020204" pitchFamily="34" charset="0"/>
              </a:rPr>
              <a:t>DSP_B: </a:t>
            </a:r>
            <a:r>
              <a:rPr lang="en-US" sz="1800" dirty="0">
                <a:latin typeface="Corbel" panose="020B0503020204020204" pitchFamily="34" charset="0"/>
              </a:rPr>
              <a:t>Data science programming</a:t>
            </a:r>
          </a:p>
        </p:txBody>
      </p:sp>
      <p:pic>
        <p:nvPicPr>
          <p:cNvPr id="11" name="Picture 10" descr="Qr code&#10;&#10;Description automatically generated">
            <a:hlinkClick r:id="rId4"/>
            <a:extLst>
              <a:ext uri="{FF2B5EF4-FFF2-40B4-BE49-F238E27FC236}">
                <a16:creationId xmlns:a16="http://schemas.microsoft.com/office/drawing/2014/main" id="{3812B58E-1BED-402C-933E-2F24AC1C92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793" y="3160760"/>
            <a:ext cx="1399768" cy="1399768"/>
          </a:xfrm>
          <a:prstGeom prst="rect">
            <a:avLst/>
          </a:prstGeom>
        </p:spPr>
      </p:pic>
      <p:sp>
        <p:nvSpPr>
          <p:cNvPr id="15" name="Slide Number Placeholder 1">
            <a:extLst>
              <a:ext uri="{FF2B5EF4-FFF2-40B4-BE49-F238E27FC236}">
                <a16:creationId xmlns:a16="http://schemas.microsoft.com/office/drawing/2014/main" id="{32FD56E9-0108-4CE2-8E08-7E2040DA45BA}"/>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a:t>
            </a:fld>
            <a:endParaRPr lang="en-GB" dirty="0"/>
          </a:p>
        </p:txBody>
      </p:sp>
    </p:spTree>
    <p:extLst>
      <p:ext uri="{BB962C8B-B14F-4D97-AF65-F5344CB8AC3E}">
        <p14:creationId xmlns:p14="http://schemas.microsoft.com/office/powerpoint/2010/main" val="2903979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Qr code&#10;&#10;Description automatically generated">
            <a:hlinkClick r:id="rId2"/>
            <a:extLst>
              <a:ext uri="{FF2B5EF4-FFF2-40B4-BE49-F238E27FC236}">
                <a16:creationId xmlns:a16="http://schemas.microsoft.com/office/drawing/2014/main" id="{79862562-A5CE-EB86-A9B4-721D4D42D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584" y="3067650"/>
            <a:ext cx="1399768" cy="1399768"/>
          </a:xfrm>
          <a:prstGeom prst="rect">
            <a:avLst/>
          </a:prstGeom>
        </p:spPr>
      </p:pic>
      <p:grpSp>
        <p:nvGrpSpPr>
          <p:cNvPr id="10" name="Group 9">
            <a:extLst>
              <a:ext uri="{FF2B5EF4-FFF2-40B4-BE49-F238E27FC236}">
                <a16:creationId xmlns:a16="http://schemas.microsoft.com/office/drawing/2014/main" id="{3FC880D7-0A25-03B8-D6AE-AA53A6A6FED2}"/>
              </a:ext>
            </a:extLst>
          </p:cNvPr>
          <p:cNvGrpSpPr/>
          <p:nvPr/>
        </p:nvGrpSpPr>
        <p:grpSpPr>
          <a:xfrm>
            <a:off x="946666" y="1800195"/>
            <a:ext cx="2907156" cy="3288388"/>
            <a:chOff x="1220860" y="2023336"/>
            <a:chExt cx="2907156" cy="3288388"/>
          </a:xfrm>
        </p:grpSpPr>
        <p:sp>
          <p:nvSpPr>
            <p:cNvPr id="2" name="Google Shape;158;p6">
              <a:extLst>
                <a:ext uri="{FF2B5EF4-FFF2-40B4-BE49-F238E27FC236}">
                  <a16:creationId xmlns:a16="http://schemas.microsoft.com/office/drawing/2014/main" id="{AF5D66AE-A445-C389-BC40-DA3E06129582}"/>
                </a:ext>
              </a:extLst>
            </p:cNvPr>
            <p:cNvSpPr txBox="1"/>
            <p:nvPr/>
          </p:nvSpPr>
          <p:spPr>
            <a:xfrm>
              <a:off x="1220860" y="2023336"/>
              <a:ext cx="2907156" cy="1200288"/>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Early </a:t>
              </a:r>
              <a:b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b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writing tablet</a:t>
              </a:r>
              <a:endParaRPr lang="en-GB" sz="1600" i="0" dirty="0">
                <a:effectLst/>
                <a:latin typeface="Corbel" panose="020B0503020204020204" pitchFamily="34" charset="0"/>
              </a:endParaRPr>
            </a:p>
            <a:p>
              <a:pPr algn="ctr"/>
              <a:r>
                <a:rPr lang="en-GB" sz="1600" dirty="0">
                  <a:latin typeface="Corbel" panose="020B0503020204020204" pitchFamily="34" charset="0"/>
                </a:rPr>
                <a:t>About 3100 - 3000 BC</a:t>
              </a:r>
              <a:endParaRPr lang="en-GB" sz="1600" i="0" dirty="0">
                <a:effectLst/>
                <a:latin typeface="Corbel" panose="020B0503020204020204" pitchFamily="34" charset="0"/>
              </a:endParaRPr>
            </a:p>
          </p:txBody>
        </p:sp>
        <p:sp>
          <p:nvSpPr>
            <p:cNvPr id="8" name="TextBox 7">
              <a:extLst>
                <a:ext uri="{FF2B5EF4-FFF2-40B4-BE49-F238E27FC236}">
                  <a16:creationId xmlns:a16="http://schemas.microsoft.com/office/drawing/2014/main" id="{197C2BDB-C175-C465-D2FB-8F796B9828B0}"/>
                </a:ext>
              </a:extLst>
            </p:cNvPr>
            <p:cNvSpPr txBox="1"/>
            <p:nvPr/>
          </p:nvSpPr>
          <p:spPr>
            <a:xfrm>
              <a:off x="1428514" y="4757726"/>
              <a:ext cx="2491848" cy="553998"/>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cs typeface="Calibri"/>
                  <a:sym typeface="Calibri"/>
                </a:rPr>
                <a:t>https://podcasts.apple.com/us/podcast/early-writing-tablet/id351096296?i=1000080665177</a:t>
              </a:r>
            </a:p>
          </p:txBody>
        </p:sp>
      </p:grpSp>
      <p:sp>
        <p:nvSpPr>
          <p:cNvPr id="11" name="Slide Number Placeholder 1">
            <a:extLst>
              <a:ext uri="{FF2B5EF4-FFF2-40B4-BE49-F238E27FC236}">
                <a16:creationId xmlns:a16="http://schemas.microsoft.com/office/drawing/2014/main" id="{FDB63F94-F0EA-7BE3-E7C9-778983D3E167}"/>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20</a:t>
            </a:fld>
            <a:endParaRPr lang="en-GB" dirty="0"/>
          </a:p>
        </p:txBody>
      </p:sp>
      <p:pic>
        <p:nvPicPr>
          <p:cNvPr id="5" name="Picture 2">
            <a:extLst>
              <a:ext uri="{FF2B5EF4-FFF2-40B4-BE49-F238E27FC236}">
                <a16:creationId xmlns:a16="http://schemas.microsoft.com/office/drawing/2014/main" id="{B132F89D-F075-298D-6B1A-BFFDF43A66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736" r="14068"/>
          <a:stretch/>
        </p:blipFill>
        <p:spPr bwMode="auto">
          <a:xfrm>
            <a:off x="4827257" y="1316397"/>
            <a:ext cx="5626450" cy="439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952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Qr code&#10;&#10;Description automatically generated">
            <a:extLst>
              <a:ext uri="{FF2B5EF4-FFF2-40B4-BE49-F238E27FC236}">
                <a16:creationId xmlns:a16="http://schemas.microsoft.com/office/drawing/2014/main" id="{DE26BBD3-FC03-0434-EC5D-79AC21446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84" y="3067650"/>
            <a:ext cx="1399768" cy="1399768"/>
          </a:xfrm>
          <a:prstGeom prst="rect">
            <a:avLst/>
          </a:prstGeom>
        </p:spPr>
      </p:pic>
      <p:grpSp>
        <p:nvGrpSpPr>
          <p:cNvPr id="4" name="Group 3">
            <a:extLst>
              <a:ext uri="{FF2B5EF4-FFF2-40B4-BE49-F238E27FC236}">
                <a16:creationId xmlns:a16="http://schemas.microsoft.com/office/drawing/2014/main" id="{B57A6862-6CB0-02F7-7F09-D5E98F5F46AF}"/>
              </a:ext>
            </a:extLst>
          </p:cNvPr>
          <p:cNvGrpSpPr/>
          <p:nvPr/>
        </p:nvGrpSpPr>
        <p:grpSpPr>
          <a:xfrm>
            <a:off x="946666" y="1800195"/>
            <a:ext cx="2907156" cy="3134500"/>
            <a:chOff x="1220860" y="2023336"/>
            <a:chExt cx="2907156" cy="3134500"/>
          </a:xfrm>
        </p:grpSpPr>
        <p:sp>
          <p:nvSpPr>
            <p:cNvPr id="5" name="Google Shape;158;p6">
              <a:extLst>
                <a:ext uri="{FF2B5EF4-FFF2-40B4-BE49-F238E27FC236}">
                  <a16:creationId xmlns:a16="http://schemas.microsoft.com/office/drawing/2014/main" id="{06936324-3250-B95B-0EB2-6DCE55D0919C}"/>
                </a:ext>
              </a:extLst>
            </p:cNvPr>
            <p:cNvSpPr txBox="1"/>
            <p:nvPr/>
          </p:nvSpPr>
          <p:spPr>
            <a:xfrm>
              <a:off x="1220860" y="2023336"/>
              <a:ext cx="2907156" cy="1200288"/>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Library of Ashurbanipal </a:t>
              </a:r>
              <a:b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br>
              <a:r>
                <a:rPr lang="en-GB" sz="1600" dirty="0">
                  <a:latin typeface="Corbel" panose="020B0503020204020204" pitchFamily="34" charset="0"/>
                </a:rPr>
                <a:t>About 1500 - 700 BC</a:t>
              </a:r>
              <a:endParaRPr lang="en-GB" sz="1600" i="0" dirty="0">
                <a:effectLst/>
                <a:latin typeface="Corbel" panose="020B0503020204020204" pitchFamily="34" charset="0"/>
              </a:endParaRPr>
            </a:p>
          </p:txBody>
        </p:sp>
        <p:sp>
          <p:nvSpPr>
            <p:cNvPr id="6" name="TextBox 5">
              <a:extLst>
                <a:ext uri="{FF2B5EF4-FFF2-40B4-BE49-F238E27FC236}">
                  <a16:creationId xmlns:a16="http://schemas.microsoft.com/office/drawing/2014/main" id="{628822BF-9E14-EAEE-6037-AFFC690DDB50}"/>
                </a:ext>
              </a:extLst>
            </p:cNvPr>
            <p:cNvSpPr txBox="1"/>
            <p:nvPr/>
          </p:nvSpPr>
          <p:spPr>
            <a:xfrm>
              <a:off x="1428514" y="4757726"/>
              <a:ext cx="2491848" cy="400110"/>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cs typeface="Calibri"/>
                  <a:sym typeface="Calibri"/>
                </a:rPr>
                <a:t>https://www.bbc.co.uk/programmes/b00qg5my</a:t>
              </a:r>
            </a:p>
          </p:txBody>
        </p:sp>
      </p:grpSp>
      <p:pic>
        <p:nvPicPr>
          <p:cNvPr id="8" name="Picture 7">
            <a:extLst>
              <a:ext uri="{FF2B5EF4-FFF2-40B4-BE49-F238E27FC236}">
                <a16:creationId xmlns:a16="http://schemas.microsoft.com/office/drawing/2014/main" id="{3ADD7968-5E7F-2791-5979-2D87B5A610B6}"/>
              </a:ext>
            </a:extLst>
          </p:cNvPr>
          <p:cNvPicPr>
            <a:picLocks noChangeAspect="1"/>
          </p:cNvPicPr>
          <p:nvPr/>
        </p:nvPicPr>
        <p:blipFill rotWithShape="1">
          <a:blip r:embed="rId3"/>
          <a:srcRect r="15871"/>
          <a:stretch/>
        </p:blipFill>
        <p:spPr>
          <a:xfrm>
            <a:off x="4089290" y="906552"/>
            <a:ext cx="6820719" cy="4673022"/>
          </a:xfrm>
          <a:prstGeom prst="rect">
            <a:avLst/>
          </a:prstGeom>
        </p:spPr>
      </p:pic>
      <p:sp>
        <p:nvSpPr>
          <p:cNvPr id="9" name="Slide Number Placeholder 1">
            <a:extLst>
              <a:ext uri="{FF2B5EF4-FFF2-40B4-BE49-F238E27FC236}">
                <a16:creationId xmlns:a16="http://schemas.microsoft.com/office/drawing/2014/main" id="{125C5248-B1A2-3859-4FA7-FC99530B11A1}"/>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21</a:t>
            </a:fld>
            <a:endParaRPr lang="en-GB" dirty="0"/>
          </a:p>
        </p:txBody>
      </p:sp>
    </p:spTree>
    <p:extLst>
      <p:ext uri="{BB962C8B-B14F-4D97-AF65-F5344CB8AC3E}">
        <p14:creationId xmlns:p14="http://schemas.microsoft.com/office/powerpoint/2010/main" val="35805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1">
            <a:extLst>
              <a:ext uri="{FF2B5EF4-FFF2-40B4-BE49-F238E27FC236}">
                <a16:creationId xmlns:a16="http://schemas.microsoft.com/office/drawing/2014/main" id="{92191D37-3CC3-95C2-D1BE-015F6CA782FB}"/>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22</a:t>
            </a:fld>
            <a:endParaRPr lang="en-GB" dirty="0"/>
          </a:p>
        </p:txBody>
      </p:sp>
      <p:sp>
        <p:nvSpPr>
          <p:cNvPr id="11" name="Google Shape;158;p6">
            <a:extLst>
              <a:ext uri="{FF2B5EF4-FFF2-40B4-BE49-F238E27FC236}">
                <a16:creationId xmlns:a16="http://schemas.microsoft.com/office/drawing/2014/main" id="{23FF5DC2-1252-61F5-B05D-CFFD4B57FED7}"/>
              </a:ext>
            </a:extLst>
          </p:cNvPr>
          <p:cNvSpPr txBox="1"/>
          <p:nvPr/>
        </p:nvSpPr>
        <p:spPr>
          <a:xfrm>
            <a:off x="3691541" y="1021194"/>
            <a:ext cx="4440326"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Variants of rectangular data</a:t>
            </a:r>
            <a:endParaRPr sz="2800" dirty="0">
              <a:solidFill>
                <a:srgbClr val="2F5496"/>
              </a:solidFill>
              <a:latin typeface="Corbel" panose="020B0503020204020204" pitchFamily="34" charset="0"/>
              <a:ea typeface="Calibri"/>
              <a:cs typeface="Calibri"/>
              <a:sym typeface="Calibri"/>
            </a:endParaRPr>
          </a:p>
        </p:txBody>
      </p:sp>
      <p:grpSp>
        <p:nvGrpSpPr>
          <p:cNvPr id="20" name="Group 19">
            <a:extLst>
              <a:ext uri="{FF2B5EF4-FFF2-40B4-BE49-F238E27FC236}">
                <a16:creationId xmlns:a16="http://schemas.microsoft.com/office/drawing/2014/main" id="{5BBBF493-836F-93E1-E45D-04397FE53F64}"/>
              </a:ext>
            </a:extLst>
          </p:cNvPr>
          <p:cNvGrpSpPr/>
          <p:nvPr/>
        </p:nvGrpSpPr>
        <p:grpSpPr>
          <a:xfrm>
            <a:off x="1271458" y="1993205"/>
            <a:ext cx="5621267" cy="2667785"/>
            <a:chOff x="1404856" y="1993205"/>
            <a:chExt cx="5621267" cy="2667785"/>
          </a:xfrm>
        </p:grpSpPr>
        <p:pic>
          <p:nvPicPr>
            <p:cNvPr id="3" name="Picture 2">
              <a:extLst>
                <a:ext uri="{FF2B5EF4-FFF2-40B4-BE49-F238E27FC236}">
                  <a16:creationId xmlns:a16="http://schemas.microsoft.com/office/drawing/2014/main" id="{C21ADFFF-67FA-9C77-7463-7DB3A5C10152}"/>
                </a:ext>
              </a:extLst>
            </p:cNvPr>
            <p:cNvPicPr>
              <a:picLocks noChangeAspect="1"/>
            </p:cNvPicPr>
            <p:nvPr/>
          </p:nvPicPr>
          <p:blipFill rotWithShape="1">
            <a:blip r:embed="rId2"/>
            <a:srcRect l="23551"/>
            <a:stretch/>
          </p:blipFill>
          <p:spPr>
            <a:xfrm>
              <a:off x="1742891" y="2564718"/>
              <a:ext cx="2894991" cy="1902444"/>
            </a:xfrm>
            <a:prstGeom prst="rect">
              <a:avLst/>
            </a:prstGeom>
          </p:spPr>
        </p:pic>
        <p:sp>
          <p:nvSpPr>
            <p:cNvPr id="4" name="TextBox 3">
              <a:extLst>
                <a:ext uri="{FF2B5EF4-FFF2-40B4-BE49-F238E27FC236}">
                  <a16:creationId xmlns:a16="http://schemas.microsoft.com/office/drawing/2014/main" id="{4A002C25-27E9-5A51-A415-1EE763D1CA97}"/>
                </a:ext>
              </a:extLst>
            </p:cNvPr>
            <p:cNvSpPr txBox="1"/>
            <p:nvPr/>
          </p:nvSpPr>
          <p:spPr>
            <a:xfrm>
              <a:off x="1912125" y="1993205"/>
              <a:ext cx="4082321" cy="523220"/>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Attributes/variables/predictors </a:t>
              </a:r>
              <a:br>
                <a:rPr lang="en-US" sz="1400" dirty="0">
                  <a:solidFill>
                    <a:schemeClr val="accent1">
                      <a:lumMod val="75000"/>
                    </a:schemeClr>
                  </a:solidFill>
                  <a:latin typeface="Corbel" panose="020B0503020204020204" pitchFamily="34" charset="0"/>
                </a:rPr>
              </a:br>
              <a:r>
                <a:rPr lang="en-US" sz="1400" dirty="0">
                  <a:solidFill>
                    <a:schemeClr val="tx1">
                      <a:lumMod val="65000"/>
                      <a:lumOff val="35000"/>
                    </a:schemeClr>
                  </a:solidFill>
                  <a:latin typeface="Corbel" panose="020B0503020204020204" pitchFamily="34" charset="0"/>
                </a:rPr>
                <a:t>(age, gender, year…)</a:t>
              </a:r>
              <a:endParaRPr lang="en-GB" sz="1400" dirty="0">
                <a:latin typeface="Corbel" panose="020B0503020204020204" pitchFamily="34" charset="0"/>
              </a:endParaRPr>
            </a:p>
          </p:txBody>
        </p:sp>
        <p:sp>
          <p:nvSpPr>
            <p:cNvPr id="5" name="TextBox 4">
              <a:extLst>
                <a:ext uri="{FF2B5EF4-FFF2-40B4-BE49-F238E27FC236}">
                  <a16:creationId xmlns:a16="http://schemas.microsoft.com/office/drawing/2014/main" id="{C8ACDCCE-76A5-B9D2-BA01-F3543D0B070B}"/>
                </a:ext>
              </a:extLst>
            </p:cNvPr>
            <p:cNvSpPr txBox="1"/>
            <p:nvPr/>
          </p:nvSpPr>
          <p:spPr>
            <a:xfrm>
              <a:off x="4730130" y="2474893"/>
              <a:ext cx="2295993" cy="95410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Observations</a:t>
              </a:r>
            </a:p>
            <a:p>
              <a:r>
                <a:rPr lang="en-US" sz="1400" dirty="0">
                  <a:solidFill>
                    <a:schemeClr val="tx1">
                      <a:lumMod val="65000"/>
                      <a:lumOff val="35000"/>
                    </a:schemeClr>
                  </a:solidFill>
                  <a:latin typeface="Corbel" panose="020B0503020204020204" pitchFamily="34" charset="0"/>
                </a:rPr>
                <a:t>(patient 1</a:t>
              </a:r>
            </a:p>
            <a:p>
              <a:r>
                <a:rPr lang="en-US" sz="1400" dirty="0">
                  <a:solidFill>
                    <a:schemeClr val="tx1">
                      <a:lumMod val="65000"/>
                      <a:lumOff val="35000"/>
                    </a:schemeClr>
                  </a:solidFill>
                  <a:latin typeface="Corbel" panose="020B0503020204020204" pitchFamily="34" charset="0"/>
                </a:rPr>
                <a:t> patient 2 </a:t>
              </a:r>
            </a:p>
            <a:p>
              <a:r>
                <a:rPr lang="en-US" sz="1400" dirty="0">
                  <a:solidFill>
                    <a:schemeClr val="tx1">
                      <a:lumMod val="65000"/>
                      <a:lumOff val="35000"/>
                    </a:schemeClr>
                  </a:solidFill>
                  <a:latin typeface="Corbel" panose="020B0503020204020204" pitchFamily="34" charset="0"/>
                </a:rPr>
                <a:t>… )</a:t>
              </a:r>
              <a:endParaRPr lang="en-GB" sz="1400" dirty="0">
                <a:latin typeface="Corbel" panose="020B0503020204020204" pitchFamily="34" charset="0"/>
              </a:endParaRPr>
            </a:p>
          </p:txBody>
        </p:sp>
        <p:sp>
          <p:nvSpPr>
            <p:cNvPr id="6" name="TextBox 5">
              <a:extLst>
                <a:ext uri="{FF2B5EF4-FFF2-40B4-BE49-F238E27FC236}">
                  <a16:creationId xmlns:a16="http://schemas.microsoft.com/office/drawing/2014/main" id="{383E36B7-C3D4-93BC-127F-32B62374956A}"/>
                </a:ext>
              </a:extLst>
            </p:cNvPr>
            <p:cNvSpPr txBox="1"/>
            <p:nvPr/>
          </p:nvSpPr>
          <p:spPr>
            <a:xfrm rot="16200000">
              <a:off x="778103" y="2619958"/>
              <a:ext cx="1499728" cy="246221"/>
            </a:xfrm>
            <a:prstGeom prst="rect">
              <a:avLst/>
            </a:prstGeom>
            <a:noFill/>
          </p:spPr>
          <p:txBody>
            <a:bodyPr wrap="square">
              <a:spAutoFit/>
            </a:bodyPr>
            <a:lstStyle/>
            <a:p>
              <a:r>
                <a:rPr lang="en-US" sz="1000" i="1" dirty="0">
                  <a:solidFill>
                    <a:srgbClr val="C00000"/>
                  </a:solidFill>
                  <a:latin typeface="Corbel" panose="020B0503020204020204" pitchFamily="34" charset="0"/>
                </a:rPr>
                <a:t>n </a:t>
              </a:r>
              <a:r>
                <a:rPr lang="en-US" sz="1000" dirty="0">
                  <a:solidFill>
                    <a:srgbClr val="C00000"/>
                  </a:solidFill>
                  <a:latin typeface="Corbel" panose="020B0503020204020204" pitchFamily="34" charset="0"/>
                </a:rPr>
                <a:t>data points</a:t>
              </a:r>
              <a:endParaRPr lang="en-GB" sz="1000" dirty="0">
                <a:solidFill>
                  <a:srgbClr val="C00000"/>
                </a:solidFill>
                <a:latin typeface="Corbel" panose="020B0503020204020204" pitchFamily="34" charset="0"/>
              </a:endParaRPr>
            </a:p>
          </p:txBody>
        </p:sp>
        <p:sp>
          <p:nvSpPr>
            <p:cNvPr id="7" name="TextBox 6">
              <a:extLst>
                <a:ext uri="{FF2B5EF4-FFF2-40B4-BE49-F238E27FC236}">
                  <a16:creationId xmlns:a16="http://schemas.microsoft.com/office/drawing/2014/main" id="{CD9C7527-E518-AC42-A562-1CD2EE0E63CB}"/>
                </a:ext>
              </a:extLst>
            </p:cNvPr>
            <p:cNvSpPr txBox="1"/>
            <p:nvPr/>
          </p:nvSpPr>
          <p:spPr>
            <a:xfrm>
              <a:off x="3805218" y="4414769"/>
              <a:ext cx="1282552" cy="246221"/>
            </a:xfrm>
            <a:prstGeom prst="rect">
              <a:avLst/>
            </a:prstGeom>
            <a:noFill/>
          </p:spPr>
          <p:txBody>
            <a:bodyPr wrap="square">
              <a:spAutoFit/>
            </a:bodyPr>
            <a:lstStyle/>
            <a:p>
              <a:r>
                <a:rPr lang="en-US" sz="1000" i="1" dirty="0">
                  <a:solidFill>
                    <a:srgbClr val="C00000"/>
                  </a:solidFill>
                  <a:latin typeface="Corbel" panose="020B0503020204020204" pitchFamily="34" charset="0"/>
                </a:rPr>
                <a:t>p </a:t>
              </a:r>
              <a:r>
                <a:rPr lang="en-US" sz="1000" dirty="0">
                  <a:solidFill>
                    <a:srgbClr val="C00000"/>
                  </a:solidFill>
                  <a:latin typeface="Corbel" panose="020B0503020204020204" pitchFamily="34" charset="0"/>
                </a:rPr>
                <a:t>variables</a:t>
              </a:r>
              <a:endParaRPr lang="en-GB" sz="1000" dirty="0">
                <a:solidFill>
                  <a:srgbClr val="C00000"/>
                </a:solidFill>
                <a:latin typeface="Corbel" panose="020B0503020204020204" pitchFamily="34" charset="0"/>
              </a:endParaRPr>
            </a:p>
          </p:txBody>
        </p:sp>
        <p:cxnSp>
          <p:nvCxnSpPr>
            <p:cNvPr id="13" name="Google Shape;209;p9">
              <a:extLst>
                <a:ext uri="{FF2B5EF4-FFF2-40B4-BE49-F238E27FC236}">
                  <a16:creationId xmlns:a16="http://schemas.microsoft.com/office/drawing/2014/main" id="{C2A4D1A8-90B6-537F-1627-1FFF527A39B4}"/>
                </a:ext>
              </a:extLst>
            </p:cNvPr>
            <p:cNvCxnSpPr>
              <a:cxnSpLocks/>
            </p:cNvCxnSpPr>
            <p:nvPr/>
          </p:nvCxnSpPr>
          <p:spPr>
            <a:xfrm>
              <a:off x="1658537" y="2716579"/>
              <a:ext cx="0" cy="1552708"/>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15" name="Google Shape;209;p9">
              <a:extLst>
                <a:ext uri="{FF2B5EF4-FFF2-40B4-BE49-F238E27FC236}">
                  <a16:creationId xmlns:a16="http://schemas.microsoft.com/office/drawing/2014/main" id="{DDD4BF11-6B1C-2B70-40E5-C458D085CC1A}"/>
                </a:ext>
              </a:extLst>
            </p:cNvPr>
            <p:cNvCxnSpPr>
              <a:cxnSpLocks/>
            </p:cNvCxnSpPr>
            <p:nvPr/>
          </p:nvCxnSpPr>
          <p:spPr>
            <a:xfrm>
              <a:off x="2022813" y="4385828"/>
              <a:ext cx="2423681" cy="0"/>
            </a:xfrm>
            <a:prstGeom prst="straightConnector1">
              <a:avLst/>
            </a:prstGeom>
            <a:noFill/>
            <a:ln w="9525" cap="flat" cmpd="sng">
              <a:solidFill>
                <a:schemeClr val="bg1">
                  <a:lumMod val="50000"/>
                </a:schemeClr>
              </a:solidFill>
              <a:prstDash val="solid"/>
              <a:round/>
              <a:headEnd type="none" w="sm" len="sm"/>
              <a:tailEnd type="stealth" w="med" len="med"/>
            </a:ln>
          </p:spPr>
        </p:cxnSp>
      </p:grpSp>
      <p:grpSp>
        <p:nvGrpSpPr>
          <p:cNvPr id="21" name="Group 20">
            <a:extLst>
              <a:ext uri="{FF2B5EF4-FFF2-40B4-BE49-F238E27FC236}">
                <a16:creationId xmlns:a16="http://schemas.microsoft.com/office/drawing/2014/main" id="{961A4644-2B4D-DBB6-32BA-8B6F6A1F0D78}"/>
              </a:ext>
            </a:extLst>
          </p:cNvPr>
          <p:cNvGrpSpPr/>
          <p:nvPr/>
        </p:nvGrpSpPr>
        <p:grpSpPr>
          <a:xfrm>
            <a:off x="6277911" y="1993205"/>
            <a:ext cx="4642631" cy="2667785"/>
            <a:chOff x="1404856" y="1993205"/>
            <a:chExt cx="4642631" cy="2667785"/>
          </a:xfrm>
        </p:grpSpPr>
        <p:pic>
          <p:nvPicPr>
            <p:cNvPr id="22" name="Picture 21">
              <a:extLst>
                <a:ext uri="{FF2B5EF4-FFF2-40B4-BE49-F238E27FC236}">
                  <a16:creationId xmlns:a16="http://schemas.microsoft.com/office/drawing/2014/main" id="{4D1A4406-C79E-CA73-2AC4-2DC79AD6ED10}"/>
                </a:ext>
              </a:extLst>
            </p:cNvPr>
            <p:cNvPicPr>
              <a:picLocks noChangeAspect="1"/>
            </p:cNvPicPr>
            <p:nvPr/>
          </p:nvPicPr>
          <p:blipFill rotWithShape="1">
            <a:blip r:embed="rId2"/>
            <a:srcRect l="23551"/>
            <a:stretch/>
          </p:blipFill>
          <p:spPr>
            <a:xfrm>
              <a:off x="1742891" y="2564718"/>
              <a:ext cx="2894991" cy="1902444"/>
            </a:xfrm>
            <a:prstGeom prst="rect">
              <a:avLst/>
            </a:prstGeom>
          </p:spPr>
        </p:pic>
        <p:sp>
          <p:nvSpPr>
            <p:cNvPr id="23" name="TextBox 22">
              <a:extLst>
                <a:ext uri="{FF2B5EF4-FFF2-40B4-BE49-F238E27FC236}">
                  <a16:creationId xmlns:a16="http://schemas.microsoft.com/office/drawing/2014/main" id="{88438130-FDF9-F5B6-80D3-83E89BC6B0F2}"/>
                </a:ext>
              </a:extLst>
            </p:cNvPr>
            <p:cNvSpPr txBox="1"/>
            <p:nvPr/>
          </p:nvSpPr>
          <p:spPr>
            <a:xfrm>
              <a:off x="1912125" y="1993205"/>
              <a:ext cx="4082321" cy="523220"/>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Features</a:t>
              </a:r>
              <a:br>
                <a:rPr lang="en-US" sz="1400" dirty="0">
                  <a:solidFill>
                    <a:schemeClr val="accent1">
                      <a:lumMod val="75000"/>
                    </a:schemeClr>
                  </a:solidFill>
                  <a:latin typeface="Corbel" panose="020B0503020204020204" pitchFamily="34" charset="0"/>
                </a:rPr>
              </a:br>
              <a:r>
                <a:rPr lang="en-US" sz="1400" dirty="0">
                  <a:solidFill>
                    <a:schemeClr val="tx1">
                      <a:lumMod val="65000"/>
                      <a:lumOff val="35000"/>
                    </a:schemeClr>
                  </a:solidFill>
                  <a:latin typeface="Corbel" panose="020B0503020204020204" pitchFamily="34" charset="0"/>
                </a:rPr>
                <a:t>(probe 1, probe 2, probe 3, …)</a:t>
              </a:r>
              <a:endParaRPr lang="en-GB" sz="1400" dirty="0">
                <a:latin typeface="Corbel" panose="020B0503020204020204" pitchFamily="34" charset="0"/>
              </a:endParaRPr>
            </a:p>
          </p:txBody>
        </p:sp>
        <p:sp>
          <p:nvSpPr>
            <p:cNvPr id="24" name="TextBox 23">
              <a:extLst>
                <a:ext uri="{FF2B5EF4-FFF2-40B4-BE49-F238E27FC236}">
                  <a16:creationId xmlns:a16="http://schemas.microsoft.com/office/drawing/2014/main" id="{10510D61-4E0A-F437-B0FB-69E95500D2F1}"/>
                </a:ext>
              </a:extLst>
            </p:cNvPr>
            <p:cNvSpPr txBox="1"/>
            <p:nvPr/>
          </p:nvSpPr>
          <p:spPr>
            <a:xfrm>
              <a:off x="4730130" y="2474893"/>
              <a:ext cx="1317357" cy="95410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Observations</a:t>
              </a:r>
            </a:p>
            <a:p>
              <a:r>
                <a:rPr lang="en-US" sz="1400" dirty="0">
                  <a:solidFill>
                    <a:schemeClr val="tx1">
                      <a:lumMod val="65000"/>
                      <a:lumOff val="35000"/>
                    </a:schemeClr>
                  </a:solidFill>
                  <a:latin typeface="Corbel" panose="020B0503020204020204" pitchFamily="34" charset="0"/>
                </a:rPr>
                <a:t>(patient 1</a:t>
              </a:r>
            </a:p>
            <a:p>
              <a:r>
                <a:rPr lang="en-US" sz="1400" dirty="0">
                  <a:solidFill>
                    <a:schemeClr val="tx1">
                      <a:lumMod val="65000"/>
                      <a:lumOff val="35000"/>
                    </a:schemeClr>
                  </a:solidFill>
                  <a:latin typeface="Corbel" panose="020B0503020204020204" pitchFamily="34" charset="0"/>
                </a:rPr>
                <a:t> patient 2 </a:t>
              </a:r>
            </a:p>
            <a:p>
              <a:r>
                <a:rPr lang="en-US" sz="1400" dirty="0">
                  <a:solidFill>
                    <a:schemeClr val="tx1">
                      <a:lumMod val="65000"/>
                      <a:lumOff val="35000"/>
                    </a:schemeClr>
                  </a:solidFill>
                  <a:latin typeface="Corbel" panose="020B0503020204020204" pitchFamily="34" charset="0"/>
                </a:rPr>
                <a:t>… )</a:t>
              </a:r>
              <a:endParaRPr lang="en-GB" sz="1400" dirty="0">
                <a:latin typeface="Corbel" panose="020B0503020204020204" pitchFamily="34" charset="0"/>
              </a:endParaRPr>
            </a:p>
          </p:txBody>
        </p:sp>
        <p:sp>
          <p:nvSpPr>
            <p:cNvPr id="25" name="TextBox 24">
              <a:extLst>
                <a:ext uri="{FF2B5EF4-FFF2-40B4-BE49-F238E27FC236}">
                  <a16:creationId xmlns:a16="http://schemas.microsoft.com/office/drawing/2014/main" id="{FA7761D7-D32E-1653-087E-661756AD23BD}"/>
                </a:ext>
              </a:extLst>
            </p:cNvPr>
            <p:cNvSpPr txBox="1"/>
            <p:nvPr/>
          </p:nvSpPr>
          <p:spPr>
            <a:xfrm rot="16200000">
              <a:off x="778103" y="2619958"/>
              <a:ext cx="1499728" cy="246221"/>
            </a:xfrm>
            <a:prstGeom prst="rect">
              <a:avLst/>
            </a:prstGeom>
            <a:noFill/>
          </p:spPr>
          <p:txBody>
            <a:bodyPr wrap="square">
              <a:spAutoFit/>
            </a:bodyPr>
            <a:lstStyle/>
            <a:p>
              <a:r>
                <a:rPr lang="en-US" sz="1000" i="1" dirty="0">
                  <a:solidFill>
                    <a:srgbClr val="C00000"/>
                  </a:solidFill>
                  <a:latin typeface="Corbel" panose="020B0503020204020204" pitchFamily="34" charset="0"/>
                </a:rPr>
                <a:t>n </a:t>
              </a:r>
              <a:r>
                <a:rPr lang="en-US" sz="1000" dirty="0">
                  <a:solidFill>
                    <a:srgbClr val="C00000"/>
                  </a:solidFill>
                  <a:latin typeface="Corbel" panose="020B0503020204020204" pitchFamily="34" charset="0"/>
                </a:rPr>
                <a:t>data points</a:t>
              </a:r>
              <a:endParaRPr lang="en-GB" sz="1000"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0FF95937-E28C-B0D6-5CC7-31F306FAA2C4}"/>
                </a:ext>
              </a:extLst>
            </p:cNvPr>
            <p:cNvSpPr txBox="1"/>
            <p:nvPr/>
          </p:nvSpPr>
          <p:spPr>
            <a:xfrm>
              <a:off x="3805218" y="4414769"/>
              <a:ext cx="1282552" cy="246221"/>
            </a:xfrm>
            <a:prstGeom prst="rect">
              <a:avLst/>
            </a:prstGeom>
            <a:noFill/>
          </p:spPr>
          <p:txBody>
            <a:bodyPr wrap="square">
              <a:spAutoFit/>
            </a:bodyPr>
            <a:lstStyle/>
            <a:p>
              <a:r>
                <a:rPr lang="en-US" sz="1000" i="1" dirty="0">
                  <a:solidFill>
                    <a:srgbClr val="C00000"/>
                  </a:solidFill>
                  <a:latin typeface="Corbel" panose="020B0503020204020204" pitchFamily="34" charset="0"/>
                </a:rPr>
                <a:t>p </a:t>
              </a:r>
              <a:r>
                <a:rPr lang="en-US" sz="1000" dirty="0">
                  <a:solidFill>
                    <a:srgbClr val="C00000"/>
                  </a:solidFill>
                  <a:latin typeface="Corbel" panose="020B0503020204020204" pitchFamily="34" charset="0"/>
                </a:rPr>
                <a:t>variables</a:t>
              </a:r>
              <a:endParaRPr lang="en-GB" sz="1000" dirty="0">
                <a:solidFill>
                  <a:srgbClr val="C00000"/>
                </a:solidFill>
                <a:latin typeface="Corbel" panose="020B0503020204020204" pitchFamily="34" charset="0"/>
              </a:endParaRPr>
            </a:p>
          </p:txBody>
        </p:sp>
        <p:cxnSp>
          <p:nvCxnSpPr>
            <p:cNvPr id="28" name="Google Shape;209;p9">
              <a:extLst>
                <a:ext uri="{FF2B5EF4-FFF2-40B4-BE49-F238E27FC236}">
                  <a16:creationId xmlns:a16="http://schemas.microsoft.com/office/drawing/2014/main" id="{AC9EE2CB-69D3-5F45-6FBD-A14B68EBA4DC}"/>
                </a:ext>
              </a:extLst>
            </p:cNvPr>
            <p:cNvCxnSpPr>
              <a:cxnSpLocks/>
            </p:cNvCxnSpPr>
            <p:nvPr/>
          </p:nvCxnSpPr>
          <p:spPr>
            <a:xfrm>
              <a:off x="1658537" y="2716579"/>
              <a:ext cx="0" cy="1552708"/>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29" name="Google Shape;209;p9">
              <a:extLst>
                <a:ext uri="{FF2B5EF4-FFF2-40B4-BE49-F238E27FC236}">
                  <a16:creationId xmlns:a16="http://schemas.microsoft.com/office/drawing/2014/main" id="{AEA35E38-CC3F-3EE1-2C4D-7CF84F21021B}"/>
                </a:ext>
              </a:extLst>
            </p:cNvPr>
            <p:cNvCxnSpPr>
              <a:cxnSpLocks/>
            </p:cNvCxnSpPr>
            <p:nvPr/>
          </p:nvCxnSpPr>
          <p:spPr>
            <a:xfrm>
              <a:off x="2022813" y="4385828"/>
              <a:ext cx="2423681" cy="0"/>
            </a:xfrm>
            <a:prstGeom prst="straightConnector1">
              <a:avLst/>
            </a:prstGeom>
            <a:noFill/>
            <a:ln w="9525" cap="flat" cmpd="sng">
              <a:solidFill>
                <a:schemeClr val="bg1">
                  <a:lumMod val="50000"/>
                </a:schemeClr>
              </a:solidFill>
              <a:prstDash val="solid"/>
              <a:round/>
              <a:headEnd type="none" w="sm" len="sm"/>
              <a:tailEnd type="stealth" w="med" len="med"/>
            </a:ln>
          </p:spPr>
        </p:cxnSp>
      </p:grpSp>
      <p:sp>
        <p:nvSpPr>
          <p:cNvPr id="9" name="TextBox 8">
            <a:extLst>
              <a:ext uri="{FF2B5EF4-FFF2-40B4-BE49-F238E27FC236}">
                <a16:creationId xmlns:a16="http://schemas.microsoft.com/office/drawing/2014/main" id="{246BE553-4442-CBD6-8153-F1020FD00553}"/>
              </a:ext>
            </a:extLst>
          </p:cNvPr>
          <p:cNvSpPr txBox="1"/>
          <p:nvPr/>
        </p:nvSpPr>
        <p:spPr>
          <a:xfrm>
            <a:off x="1724586" y="4890740"/>
            <a:ext cx="2664804" cy="738664"/>
          </a:xfrm>
          <a:prstGeom prst="rect">
            <a:avLst/>
          </a:prstGeom>
          <a:noFill/>
        </p:spPr>
        <p:txBody>
          <a:bodyPr wrap="square">
            <a:spAutoFit/>
          </a:bodyPr>
          <a:lstStyle/>
          <a:p>
            <a:pPr algn="ctr"/>
            <a:r>
              <a:rPr lang="en-GB" sz="1400" b="1" dirty="0">
                <a:latin typeface="Corbel" panose="020B0503020204020204" pitchFamily="34" charset="0"/>
                <a:cs typeface="Times New Roman" panose="02020603050405020304" pitchFamily="18" charset="0"/>
              </a:rPr>
              <a:t>Long format</a:t>
            </a:r>
          </a:p>
          <a:p>
            <a:pPr algn="ctr"/>
            <a:r>
              <a:rPr lang="en-GB" sz="1400" i="1" dirty="0">
                <a:latin typeface="Corbel" panose="020B0503020204020204" pitchFamily="34" charset="0"/>
                <a:cs typeface="Times New Roman" panose="02020603050405020304" pitchFamily="18" charset="0"/>
              </a:rPr>
              <a:t>n</a:t>
            </a:r>
            <a:r>
              <a:rPr lang="en-GB" sz="1400" dirty="0">
                <a:latin typeface="Corbel" panose="020B0503020204020204" pitchFamily="34" charset="0"/>
              </a:rPr>
              <a:t> of observations &gt; variables </a:t>
            </a:r>
            <a:r>
              <a:rPr lang="en-GB" sz="1400" i="1" dirty="0">
                <a:latin typeface="Corbel" panose="020B0503020204020204" pitchFamily="34" charset="0"/>
                <a:cs typeface="Times New Roman" panose="02020603050405020304" pitchFamily="18" charset="0"/>
              </a:rPr>
              <a:t>p</a:t>
            </a:r>
            <a:endParaRPr lang="en-GB" sz="1400" dirty="0">
              <a:latin typeface="Corbel" panose="020B0503020204020204" pitchFamily="34" charset="0"/>
              <a:cs typeface="Times New Roman" panose="02020603050405020304" pitchFamily="18" charset="0"/>
            </a:endParaRPr>
          </a:p>
          <a:p>
            <a:pPr algn="ctr"/>
            <a:r>
              <a:rPr lang="en-GB" sz="1400" dirty="0">
                <a:latin typeface="Corbel" panose="020B0503020204020204" pitchFamily="34" charset="0"/>
                <a:cs typeface="Times New Roman" panose="02020603050405020304" pitchFamily="18" charset="0"/>
              </a:rPr>
              <a:t>All observations are labelled</a:t>
            </a:r>
            <a:endParaRPr lang="en-GB" sz="1400" dirty="0">
              <a:latin typeface="Corbel" panose="020B0503020204020204" pitchFamily="34" charset="0"/>
            </a:endParaRPr>
          </a:p>
        </p:txBody>
      </p:sp>
      <p:sp>
        <p:nvSpPr>
          <p:cNvPr id="10" name="TextBox 9">
            <a:extLst>
              <a:ext uri="{FF2B5EF4-FFF2-40B4-BE49-F238E27FC236}">
                <a16:creationId xmlns:a16="http://schemas.microsoft.com/office/drawing/2014/main" id="{8F5D38FF-F2BA-A019-5A5A-9720343656D0}"/>
              </a:ext>
            </a:extLst>
          </p:cNvPr>
          <p:cNvSpPr txBox="1"/>
          <p:nvPr/>
        </p:nvSpPr>
        <p:spPr>
          <a:xfrm>
            <a:off x="6775306" y="4890740"/>
            <a:ext cx="2664804" cy="738664"/>
          </a:xfrm>
          <a:prstGeom prst="rect">
            <a:avLst/>
          </a:prstGeom>
          <a:noFill/>
        </p:spPr>
        <p:txBody>
          <a:bodyPr wrap="square">
            <a:spAutoFit/>
          </a:bodyPr>
          <a:lstStyle/>
          <a:p>
            <a:pPr algn="ctr"/>
            <a:r>
              <a:rPr lang="en-GB" sz="1400" b="1" dirty="0">
                <a:latin typeface="Corbel" panose="020B0503020204020204" pitchFamily="34" charset="0"/>
                <a:cs typeface="Times New Roman" panose="02020603050405020304" pitchFamily="18" charset="0"/>
              </a:rPr>
              <a:t>Wide format</a:t>
            </a:r>
          </a:p>
          <a:p>
            <a:pPr algn="ctr"/>
            <a:r>
              <a:rPr lang="en-GB" sz="1400" i="1" dirty="0">
                <a:latin typeface="Corbel" panose="020B0503020204020204" pitchFamily="34" charset="0"/>
                <a:cs typeface="Times New Roman" panose="02020603050405020304" pitchFamily="18" charset="0"/>
              </a:rPr>
              <a:t>n</a:t>
            </a:r>
            <a:r>
              <a:rPr lang="en-GB" sz="1400" dirty="0">
                <a:latin typeface="Corbel" panose="020B0503020204020204" pitchFamily="34" charset="0"/>
                <a:cs typeface="Times New Roman" panose="02020603050405020304" pitchFamily="18" charset="0"/>
              </a:rPr>
              <a:t> of observations &lt;&lt; variables </a:t>
            </a:r>
            <a:r>
              <a:rPr lang="en-GB" sz="1400" i="1" dirty="0">
                <a:latin typeface="Corbel" panose="020B0503020204020204" pitchFamily="34" charset="0"/>
                <a:cs typeface="Times New Roman" panose="02020603050405020304" pitchFamily="18" charset="0"/>
              </a:rPr>
              <a:t>p</a:t>
            </a:r>
          </a:p>
          <a:p>
            <a:pPr algn="ctr"/>
            <a:r>
              <a:rPr lang="en-GB" sz="1400" dirty="0">
                <a:latin typeface="Corbel" panose="020B0503020204020204" pitchFamily="34" charset="0"/>
                <a:cs typeface="Times New Roman" panose="02020603050405020304" pitchFamily="18" charset="0"/>
              </a:rPr>
              <a:t>All data are unlabelled</a:t>
            </a:r>
          </a:p>
        </p:txBody>
      </p:sp>
      <p:cxnSp>
        <p:nvCxnSpPr>
          <p:cNvPr id="12" name="Google Shape;209;p9">
            <a:extLst>
              <a:ext uri="{FF2B5EF4-FFF2-40B4-BE49-F238E27FC236}">
                <a16:creationId xmlns:a16="http://schemas.microsoft.com/office/drawing/2014/main" id="{CB602D70-B05C-B88F-DE17-132B09BE2966}"/>
              </a:ext>
            </a:extLst>
          </p:cNvPr>
          <p:cNvCxnSpPr>
            <a:cxnSpLocks/>
          </p:cNvCxnSpPr>
          <p:nvPr/>
        </p:nvCxnSpPr>
        <p:spPr>
          <a:xfrm flipV="1">
            <a:off x="6369225" y="4203050"/>
            <a:ext cx="406081" cy="440723"/>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6" name="TextBox 15">
            <a:extLst>
              <a:ext uri="{FF2B5EF4-FFF2-40B4-BE49-F238E27FC236}">
                <a16:creationId xmlns:a16="http://schemas.microsoft.com/office/drawing/2014/main" id="{33A1787D-AB39-C393-F3CD-372B83FCD2D9}"/>
              </a:ext>
            </a:extLst>
          </p:cNvPr>
          <p:cNvSpPr txBox="1"/>
          <p:nvPr/>
        </p:nvSpPr>
        <p:spPr>
          <a:xfrm>
            <a:off x="5544028" y="4537879"/>
            <a:ext cx="1375159" cy="246221"/>
          </a:xfrm>
          <a:prstGeom prst="rect">
            <a:avLst/>
          </a:prstGeom>
          <a:noFill/>
        </p:spPr>
        <p:txBody>
          <a:bodyPr wrap="square">
            <a:spAutoFit/>
          </a:bodyPr>
          <a:lstStyle/>
          <a:p>
            <a:r>
              <a:rPr lang="en-US" sz="1000" dirty="0">
                <a:solidFill>
                  <a:srgbClr val="C00000"/>
                </a:solidFill>
                <a:latin typeface="Corbel" panose="020B0503020204020204" pitchFamily="34" charset="0"/>
              </a:rPr>
              <a:t>Feature space</a:t>
            </a:r>
            <a:endParaRPr lang="en-GB" sz="1000" dirty="0">
              <a:solidFill>
                <a:srgbClr val="C00000"/>
              </a:solidFill>
              <a:latin typeface="Corbel" panose="020B0503020204020204" pitchFamily="34" charset="0"/>
            </a:endParaRPr>
          </a:p>
        </p:txBody>
      </p:sp>
    </p:spTree>
    <p:extLst>
      <p:ext uri="{BB962C8B-B14F-4D97-AF65-F5344CB8AC3E}">
        <p14:creationId xmlns:p14="http://schemas.microsoft.com/office/powerpoint/2010/main" val="4218980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B6B4AFB-AA95-8C5E-FE76-B05F1BC2BE0B}"/>
              </a:ext>
            </a:extLst>
          </p:cNvPr>
          <p:cNvPicPr>
            <a:picLocks noChangeAspect="1" noChangeArrowheads="1"/>
          </p:cNvPicPr>
          <p:nvPr/>
        </p:nvPicPr>
        <p:blipFill>
          <a:blip r:embed="rId2">
            <a:clrChange>
              <a:clrFrom>
                <a:srgbClr val="D6D4C8"/>
              </a:clrFrom>
              <a:clrTo>
                <a:srgbClr val="D6D4C8">
                  <a:alpha val="0"/>
                </a:srgbClr>
              </a:clrTo>
            </a:clrChange>
            <a:extLst>
              <a:ext uri="{28A0092B-C50C-407E-A947-70E740481C1C}">
                <a14:useLocalDpi xmlns:a14="http://schemas.microsoft.com/office/drawing/2010/main" val="0"/>
              </a:ext>
            </a:extLst>
          </a:blip>
          <a:srcRect/>
          <a:stretch>
            <a:fillRect/>
          </a:stretch>
        </p:blipFill>
        <p:spPr bwMode="auto">
          <a:xfrm>
            <a:off x="2747590" y="855591"/>
            <a:ext cx="6696821" cy="514681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7FFE2646-9D14-894D-038B-3FA09A47A038}"/>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23</a:t>
            </a:fld>
            <a:endParaRPr lang="en-GB" dirty="0"/>
          </a:p>
        </p:txBody>
      </p:sp>
    </p:spTree>
    <p:extLst>
      <p:ext uri="{BB962C8B-B14F-4D97-AF65-F5344CB8AC3E}">
        <p14:creationId xmlns:p14="http://schemas.microsoft.com/office/powerpoint/2010/main" val="1547474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Qr code&#10;&#10;Description automatically generated">
            <a:hlinkClick r:id="rId2"/>
            <a:extLst>
              <a:ext uri="{FF2B5EF4-FFF2-40B4-BE49-F238E27FC236}">
                <a16:creationId xmlns:a16="http://schemas.microsoft.com/office/drawing/2014/main" id="{FB66B14A-BBBF-4013-87B5-867ADC066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457" y="2259477"/>
            <a:ext cx="1411312" cy="1411312"/>
          </a:xfrm>
          <a:prstGeom prst="rect">
            <a:avLst/>
          </a:prstGeom>
        </p:spPr>
      </p:pic>
      <p:sp>
        <p:nvSpPr>
          <p:cNvPr id="3" name="Google Shape;158;p6">
            <a:extLst>
              <a:ext uri="{FF2B5EF4-FFF2-40B4-BE49-F238E27FC236}">
                <a16:creationId xmlns:a16="http://schemas.microsoft.com/office/drawing/2014/main" id="{E83C461C-6A0F-4EF8-A4D8-2EB8F4AD6443}"/>
              </a:ext>
            </a:extLst>
          </p:cNvPr>
          <p:cNvSpPr txBox="1"/>
          <p:nvPr/>
        </p:nvSpPr>
        <p:spPr>
          <a:xfrm>
            <a:off x="3974795" y="1459243"/>
            <a:ext cx="6582814" cy="52322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The concept of information need</a:t>
            </a:r>
            <a:endParaRPr sz="2800" dirty="0">
              <a:solidFill>
                <a:srgbClr val="2F5496"/>
              </a:solidFill>
              <a:latin typeface="Corbel" panose="020B0503020204020204" pitchFamily="34" charset="0"/>
              <a:ea typeface="Calibri"/>
              <a:cs typeface="Calibri"/>
              <a:sym typeface="Calibri"/>
            </a:endParaRPr>
          </a:p>
        </p:txBody>
      </p:sp>
      <p:sp>
        <p:nvSpPr>
          <p:cNvPr id="4" name="Google Shape;146;p5">
            <a:extLst>
              <a:ext uri="{FF2B5EF4-FFF2-40B4-BE49-F238E27FC236}">
                <a16:creationId xmlns:a16="http://schemas.microsoft.com/office/drawing/2014/main" id="{4D10BD26-495F-41CC-80DC-A3F96A2B58A2}"/>
              </a:ext>
            </a:extLst>
          </p:cNvPr>
          <p:cNvSpPr txBox="1"/>
          <p:nvPr/>
        </p:nvSpPr>
        <p:spPr>
          <a:xfrm>
            <a:off x="3974795" y="2259477"/>
            <a:ext cx="6743159" cy="3139281"/>
          </a:xfrm>
          <a:prstGeom prst="rect">
            <a:avLst/>
          </a:prstGeom>
          <a:noFill/>
          <a:ln>
            <a:noFill/>
          </a:ln>
        </p:spPr>
        <p:txBody>
          <a:bodyPr spcFirstLastPara="1" wrap="square" lIns="91425" tIns="45700" rIns="91425" bIns="45700" anchor="t" anchorCtr="0">
            <a:spAutoFit/>
          </a:bodyPr>
          <a:lstStyle/>
          <a:p>
            <a:pPr>
              <a:lnSpc>
                <a:spcPct val="100000"/>
              </a:lnSpc>
            </a:pPr>
            <a:r>
              <a:rPr lang="en-CH" sz="1800" dirty="0">
                <a:latin typeface="Corbel" panose="020B0503020204020204" pitchFamily="34" charset="0"/>
              </a:rPr>
              <a:t>The concept of information need </a:t>
            </a:r>
            <a:r>
              <a:rPr lang="en-US" sz="1800" dirty="0">
                <a:latin typeface="Corbel" panose="020B0503020204020204" pitchFamily="34" charset="0"/>
              </a:rPr>
              <a:t>was developed to </a:t>
            </a:r>
            <a:r>
              <a:rPr lang="en-CH" sz="1800" dirty="0">
                <a:latin typeface="Corbel" panose="020B0503020204020204" pitchFamily="34" charset="0"/>
              </a:rPr>
              <a:t>encapsulate the motivation </a:t>
            </a:r>
            <a:r>
              <a:rPr lang="en-US" sz="1800" dirty="0">
                <a:latin typeface="Corbel" panose="020B0503020204020204" pitchFamily="34" charset="0"/>
              </a:rPr>
              <a:t>that fuels data acquisition and analysis to this very day.</a:t>
            </a:r>
          </a:p>
          <a:p>
            <a:pPr>
              <a:lnSpc>
                <a:spcPct val="100000"/>
              </a:lnSpc>
            </a:pPr>
            <a:endParaRPr lang="en-US" dirty="0">
              <a:latin typeface="Corbel" panose="020B0503020204020204" pitchFamily="34" charset="0"/>
            </a:endParaRPr>
          </a:p>
          <a:p>
            <a:r>
              <a:rPr lang="en-US" sz="1800" dirty="0">
                <a:latin typeface="Corbel" panose="020B0503020204020204" pitchFamily="34" charset="0"/>
              </a:rPr>
              <a:t>Term coined and popularized by Robert S. Taylor in 1962. </a:t>
            </a:r>
            <a:r>
              <a:rPr lang="en-GB" sz="1800" dirty="0">
                <a:latin typeface="Corbel" panose="020B0503020204020204" pitchFamily="34" charset="0"/>
              </a:rPr>
              <a:t>According to the theory of information need, knowledge discovery has two main uses:</a:t>
            </a:r>
          </a:p>
          <a:p>
            <a:endParaRPr lang="en-GB" dirty="0">
              <a:latin typeface="Corbel" panose="020B0503020204020204" pitchFamily="34" charset="0"/>
            </a:endParaRPr>
          </a:p>
          <a:p>
            <a:pPr marL="342900" indent="-342900">
              <a:lnSpc>
                <a:spcPct val="100000"/>
              </a:lnSpc>
              <a:buFont typeface="+mj-lt"/>
              <a:buAutoNum type="arabicPeriod"/>
            </a:pPr>
            <a:r>
              <a:rPr lang="en-GB" sz="1800" dirty="0">
                <a:latin typeface="Corbel" panose="020B0503020204020204" pitchFamily="34" charset="0"/>
              </a:rPr>
              <a:t>To retrieve all and only the relevant information in a collection for a particular user with a “particular need”.</a:t>
            </a:r>
          </a:p>
          <a:p>
            <a:pPr marL="342900" indent="-342900">
              <a:lnSpc>
                <a:spcPct val="100000"/>
              </a:lnSpc>
              <a:buFont typeface="+mj-lt"/>
              <a:buAutoNum type="arabicPeriod"/>
            </a:pPr>
            <a:r>
              <a:rPr lang="en-GB" sz="1800" dirty="0">
                <a:solidFill>
                  <a:srgbClr val="C00000"/>
                </a:solidFill>
                <a:latin typeface="Corbel" panose="020B0503020204020204" pitchFamily="34" charset="0"/>
              </a:rPr>
              <a:t>Search for patterns in data and when applicable report them to a user. </a:t>
            </a:r>
            <a:endParaRPr lang="en-GB" dirty="0">
              <a:solidFill>
                <a:srgbClr val="C00000"/>
              </a:solidFill>
              <a:latin typeface="Corbel" panose="020B0503020204020204" pitchFamily="34" charset="0"/>
            </a:endParaRPr>
          </a:p>
        </p:txBody>
      </p:sp>
      <p:sp>
        <p:nvSpPr>
          <p:cNvPr id="5" name="Slide Number Placeholder 1">
            <a:extLst>
              <a:ext uri="{FF2B5EF4-FFF2-40B4-BE49-F238E27FC236}">
                <a16:creationId xmlns:a16="http://schemas.microsoft.com/office/drawing/2014/main" id="{A3ABCC1A-5044-4F08-A646-5CBFD97B1E27}"/>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24</a:t>
            </a:fld>
            <a:endParaRPr lang="en-GB" dirty="0"/>
          </a:p>
        </p:txBody>
      </p:sp>
      <p:sp>
        <p:nvSpPr>
          <p:cNvPr id="9" name="TextBox 8">
            <a:extLst>
              <a:ext uri="{FF2B5EF4-FFF2-40B4-BE49-F238E27FC236}">
                <a16:creationId xmlns:a16="http://schemas.microsoft.com/office/drawing/2014/main" id="{BE9CF468-7390-DD57-79CA-5CE0485F3040}"/>
              </a:ext>
            </a:extLst>
          </p:cNvPr>
          <p:cNvSpPr txBox="1"/>
          <p:nvPr/>
        </p:nvSpPr>
        <p:spPr>
          <a:xfrm>
            <a:off x="1224189" y="3670789"/>
            <a:ext cx="2491848" cy="400110"/>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cs typeface="Calibri"/>
                <a:sym typeface="Calibri"/>
              </a:rPr>
              <a:t>https://www.researchgate.net/publication/288949939_Information_needs</a:t>
            </a:r>
          </a:p>
        </p:txBody>
      </p:sp>
    </p:spTree>
    <p:extLst>
      <p:ext uri="{BB962C8B-B14F-4D97-AF65-F5344CB8AC3E}">
        <p14:creationId xmlns:p14="http://schemas.microsoft.com/office/powerpoint/2010/main" val="2321877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0460D8E-55BC-6F9D-A401-057DDFED5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18" y="759406"/>
            <a:ext cx="9753600" cy="54768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DB286A7C-1463-29D9-B656-A493B58E0B7A}"/>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25</a:t>
            </a:fld>
            <a:endParaRPr lang="en-GB" dirty="0"/>
          </a:p>
        </p:txBody>
      </p:sp>
    </p:spTree>
    <p:extLst>
      <p:ext uri="{BB962C8B-B14F-4D97-AF65-F5344CB8AC3E}">
        <p14:creationId xmlns:p14="http://schemas.microsoft.com/office/powerpoint/2010/main" val="1225269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CBCAEA7-B905-B959-3492-1B344279FF0E}"/>
              </a:ext>
            </a:extLst>
          </p:cNvPr>
          <p:cNvPicPr/>
          <p:nvPr/>
        </p:nvPicPr>
        <p:blipFill>
          <a:blip r:embed="rId2">
            <a:alphaModFix/>
            <a:extLst>
              <a:ext uri="{28A0092B-C50C-407E-A947-70E740481C1C}">
                <a14:useLocalDpi xmlns:a14="http://schemas.microsoft.com/office/drawing/2010/main" val="0"/>
              </a:ext>
            </a:extLst>
          </a:blip>
          <a:stretch>
            <a:fillRect/>
          </a:stretch>
        </p:blipFill>
        <p:spPr>
          <a:xfrm>
            <a:off x="4275909" y="1144542"/>
            <a:ext cx="7003549" cy="4706604"/>
          </a:xfrm>
          <a:prstGeom prst="rect">
            <a:avLst/>
          </a:prstGeom>
        </p:spPr>
      </p:pic>
      <p:sp>
        <p:nvSpPr>
          <p:cNvPr id="3" name="Slide Number Placeholder 1">
            <a:extLst>
              <a:ext uri="{FF2B5EF4-FFF2-40B4-BE49-F238E27FC236}">
                <a16:creationId xmlns:a16="http://schemas.microsoft.com/office/drawing/2014/main" id="{797A62D2-9340-0855-8CD1-7AFA0D0EB08B}"/>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26</a:t>
            </a:fld>
            <a:endParaRPr lang="en-GB" dirty="0"/>
          </a:p>
        </p:txBody>
      </p:sp>
      <p:sp>
        <p:nvSpPr>
          <p:cNvPr id="4" name="Google Shape;158;p6">
            <a:extLst>
              <a:ext uri="{FF2B5EF4-FFF2-40B4-BE49-F238E27FC236}">
                <a16:creationId xmlns:a16="http://schemas.microsoft.com/office/drawing/2014/main" id="{6185F293-28E4-899B-8607-167C513004D6}"/>
              </a:ext>
            </a:extLst>
          </p:cNvPr>
          <p:cNvSpPr txBox="1"/>
          <p:nvPr/>
        </p:nvSpPr>
        <p:spPr>
          <a:xfrm>
            <a:off x="945197" y="3028910"/>
            <a:ext cx="3330712" cy="80017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Knowledge retrieval</a:t>
            </a:r>
          </a:p>
          <a:p>
            <a:pPr marL="0" marR="0" lvl="0" indent="0" rtl="0">
              <a:spcBef>
                <a:spcPts val="0"/>
              </a:spcBef>
              <a:spcAft>
                <a:spcPts val="0"/>
              </a:spcAft>
              <a:buNone/>
            </a:pPr>
            <a:r>
              <a:rPr lang="en-US" dirty="0">
                <a:latin typeface="Corbel" panose="020B0503020204020204" pitchFamily="34" charset="0"/>
                <a:ea typeface="Calibri"/>
                <a:cs typeface="Calibri"/>
                <a:sym typeface="Calibri"/>
              </a:rPr>
              <a:t>method “bestiary”</a:t>
            </a:r>
            <a:endParaRPr dirty="0">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812679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117110C2-5ADE-FB11-276F-DF36BA6B9637}"/>
              </a:ext>
            </a:extLst>
          </p:cNvPr>
          <p:cNvPicPr>
            <a:picLocks noGrp="1" noRot="1" noMove="1" noResize="1" noEditPoints="1" noAdjustHandles="1" noChangeArrowheads="1" noChangeShapeType="1" noCrop="1"/>
          </p:cNvPicPr>
          <p:nvPr/>
        </p:nvPicPr>
        <p:blipFill>
          <a:blip r:embed="rId2">
            <a:alphaModFix amt="20000"/>
            <a:extLst>
              <a:ext uri="{28A0092B-C50C-407E-A947-70E740481C1C}">
                <a14:useLocalDpi xmlns:a14="http://schemas.microsoft.com/office/drawing/2010/main" val="0"/>
              </a:ext>
            </a:extLst>
          </a:blip>
          <a:stretch>
            <a:fillRect/>
          </a:stretch>
        </p:blipFill>
        <p:spPr>
          <a:xfrm>
            <a:off x="2813495" y="1187363"/>
            <a:ext cx="6565010" cy="4483273"/>
          </a:xfrm>
          <a:prstGeom prst="rect">
            <a:avLst/>
          </a:prstGeom>
        </p:spPr>
      </p:pic>
      <p:grpSp>
        <p:nvGrpSpPr>
          <p:cNvPr id="14" name="Group 13">
            <a:extLst>
              <a:ext uri="{FF2B5EF4-FFF2-40B4-BE49-F238E27FC236}">
                <a16:creationId xmlns:a16="http://schemas.microsoft.com/office/drawing/2014/main" id="{5305E6D8-A439-7981-EF1E-4CBC9C6A78B4}"/>
              </a:ext>
            </a:extLst>
          </p:cNvPr>
          <p:cNvGrpSpPr/>
          <p:nvPr/>
        </p:nvGrpSpPr>
        <p:grpSpPr>
          <a:xfrm>
            <a:off x="6226447" y="1756597"/>
            <a:ext cx="5074227" cy="2163115"/>
            <a:chOff x="6200323" y="1756597"/>
            <a:chExt cx="5074227" cy="2163115"/>
          </a:xfrm>
        </p:grpSpPr>
        <p:sp>
          <p:nvSpPr>
            <p:cNvPr id="3" name="Oval 2">
              <a:extLst>
                <a:ext uri="{FF2B5EF4-FFF2-40B4-BE49-F238E27FC236}">
                  <a16:creationId xmlns:a16="http://schemas.microsoft.com/office/drawing/2014/main" id="{305581E0-F52B-D46C-6ECE-7C9213175E63}"/>
                </a:ext>
              </a:extLst>
            </p:cNvPr>
            <p:cNvSpPr/>
            <p:nvPr/>
          </p:nvSpPr>
          <p:spPr>
            <a:xfrm>
              <a:off x="6200323" y="2361764"/>
              <a:ext cx="1539433" cy="1539433"/>
            </a:xfrm>
            <a:prstGeom prst="ellipse">
              <a:avLst/>
            </a:prstGeom>
            <a:noFill/>
            <a:ln w="28575">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c 3">
              <a:extLst>
                <a:ext uri="{FF2B5EF4-FFF2-40B4-BE49-F238E27FC236}">
                  <a16:creationId xmlns:a16="http://schemas.microsoft.com/office/drawing/2014/main" id="{7C70970A-B470-51DB-2501-55E8E7FCC0CA}"/>
                </a:ext>
              </a:extLst>
            </p:cNvPr>
            <p:cNvSpPr/>
            <p:nvPr/>
          </p:nvSpPr>
          <p:spPr>
            <a:xfrm rot="11786121" flipV="1">
              <a:off x="7364716" y="1916702"/>
              <a:ext cx="3008674" cy="2003010"/>
            </a:xfrm>
            <a:prstGeom prst="arc">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702C1D46-45E6-10CD-AE17-B15E706B95A8}"/>
                </a:ext>
              </a:extLst>
            </p:cNvPr>
            <p:cNvSpPr txBox="1"/>
            <p:nvPr/>
          </p:nvSpPr>
          <p:spPr>
            <a:xfrm>
              <a:off x="9184493" y="1756597"/>
              <a:ext cx="2090057" cy="738664"/>
            </a:xfrm>
            <a:prstGeom prst="rect">
              <a:avLst/>
            </a:prstGeom>
            <a:noFill/>
          </p:spPr>
          <p:txBody>
            <a:bodyPr wrap="square">
              <a:spAutoFit/>
            </a:bodyPr>
            <a:lstStyle/>
            <a:p>
              <a:r>
                <a:rPr lang="en-US" sz="1800" dirty="0">
                  <a:solidFill>
                    <a:schemeClr val="accent1">
                      <a:lumMod val="75000"/>
                    </a:schemeClr>
                  </a:solidFill>
                  <a:latin typeface="Corbel" panose="020B0503020204020204" pitchFamily="34" charset="0"/>
                </a:rPr>
                <a:t>Long data</a:t>
              </a:r>
            </a:p>
            <a:p>
              <a:r>
                <a:rPr lang="en-US" sz="1200" dirty="0">
                  <a:latin typeface="Corbel" panose="020B0503020204020204" pitchFamily="34" charset="0"/>
                </a:rPr>
                <a:t>All data are labeled. Used for prediction or inference.</a:t>
              </a:r>
              <a:endParaRPr lang="en-GB" sz="1200" dirty="0"/>
            </a:p>
          </p:txBody>
        </p:sp>
      </p:grpSp>
      <p:grpSp>
        <p:nvGrpSpPr>
          <p:cNvPr id="9" name="Group 8">
            <a:extLst>
              <a:ext uri="{FF2B5EF4-FFF2-40B4-BE49-F238E27FC236}">
                <a16:creationId xmlns:a16="http://schemas.microsoft.com/office/drawing/2014/main" id="{60D7B677-251F-2C8B-C74B-492B61B4CE92}"/>
              </a:ext>
            </a:extLst>
          </p:cNvPr>
          <p:cNvGrpSpPr/>
          <p:nvPr/>
        </p:nvGrpSpPr>
        <p:grpSpPr>
          <a:xfrm>
            <a:off x="906609" y="1738083"/>
            <a:ext cx="5101681" cy="2163114"/>
            <a:chOff x="662192" y="1646163"/>
            <a:chExt cx="5101681" cy="2163114"/>
          </a:xfrm>
        </p:grpSpPr>
        <p:grpSp>
          <p:nvGrpSpPr>
            <p:cNvPr id="10" name="Group 9">
              <a:extLst>
                <a:ext uri="{FF2B5EF4-FFF2-40B4-BE49-F238E27FC236}">
                  <a16:creationId xmlns:a16="http://schemas.microsoft.com/office/drawing/2014/main" id="{F58D89BF-4FD7-8032-615D-1B052A88B5F8}"/>
                </a:ext>
              </a:extLst>
            </p:cNvPr>
            <p:cNvGrpSpPr/>
            <p:nvPr/>
          </p:nvGrpSpPr>
          <p:grpSpPr>
            <a:xfrm>
              <a:off x="1563352" y="1806267"/>
              <a:ext cx="4200521" cy="2003010"/>
              <a:chOff x="1563352" y="1806267"/>
              <a:chExt cx="4200521" cy="2003010"/>
            </a:xfrm>
          </p:grpSpPr>
          <p:sp>
            <p:nvSpPr>
              <p:cNvPr id="12" name="Oval 11">
                <a:extLst>
                  <a:ext uri="{FF2B5EF4-FFF2-40B4-BE49-F238E27FC236}">
                    <a16:creationId xmlns:a16="http://schemas.microsoft.com/office/drawing/2014/main" id="{C6541456-8601-4915-8A75-690B45FE8A6B}"/>
                  </a:ext>
                </a:extLst>
              </p:cNvPr>
              <p:cNvSpPr/>
              <p:nvPr/>
            </p:nvSpPr>
            <p:spPr>
              <a:xfrm>
                <a:off x="4224440" y="2251330"/>
                <a:ext cx="1539433" cy="1539433"/>
              </a:xfrm>
              <a:prstGeom prst="ellipse">
                <a:avLst/>
              </a:prstGeom>
              <a:noFill/>
              <a:ln w="28575">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rc 12">
                <a:extLst>
                  <a:ext uri="{FF2B5EF4-FFF2-40B4-BE49-F238E27FC236}">
                    <a16:creationId xmlns:a16="http://schemas.microsoft.com/office/drawing/2014/main" id="{1C722068-C2B2-97E7-87D2-102C2F4C48B5}"/>
                  </a:ext>
                </a:extLst>
              </p:cNvPr>
              <p:cNvSpPr/>
              <p:nvPr/>
            </p:nvSpPr>
            <p:spPr>
              <a:xfrm rot="9813879" flipH="1" flipV="1">
                <a:off x="1563352" y="1806267"/>
                <a:ext cx="3008674" cy="2003010"/>
              </a:xfrm>
              <a:prstGeom prst="arc">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
          <p:nvSpPr>
            <p:cNvPr id="11" name="TextBox 10">
              <a:extLst>
                <a:ext uri="{FF2B5EF4-FFF2-40B4-BE49-F238E27FC236}">
                  <a16:creationId xmlns:a16="http://schemas.microsoft.com/office/drawing/2014/main" id="{60917E1B-3ED0-2496-A87E-F13B65475D5B}"/>
                </a:ext>
              </a:extLst>
            </p:cNvPr>
            <p:cNvSpPr txBox="1"/>
            <p:nvPr/>
          </p:nvSpPr>
          <p:spPr>
            <a:xfrm>
              <a:off x="662192" y="1646163"/>
              <a:ext cx="2090057" cy="923330"/>
            </a:xfrm>
            <a:prstGeom prst="rect">
              <a:avLst/>
            </a:prstGeom>
            <a:noFill/>
          </p:spPr>
          <p:txBody>
            <a:bodyPr wrap="square">
              <a:spAutoFit/>
            </a:bodyPr>
            <a:lstStyle/>
            <a:p>
              <a:pPr algn="r"/>
              <a:r>
                <a:rPr lang="en-US" sz="1800" dirty="0">
                  <a:solidFill>
                    <a:schemeClr val="accent1">
                      <a:lumMod val="75000"/>
                    </a:schemeClr>
                  </a:solidFill>
                  <a:latin typeface="Corbel" panose="020B0503020204020204" pitchFamily="34" charset="0"/>
                </a:rPr>
                <a:t>Wide data</a:t>
              </a:r>
            </a:p>
            <a:p>
              <a:pPr algn="r"/>
              <a:r>
                <a:rPr lang="en-US" sz="1200" dirty="0">
                  <a:latin typeface="Corbel" panose="020B0503020204020204" pitchFamily="34" charset="0"/>
                </a:rPr>
                <a:t>All data are unlabeled. Feature selection normally precedes learning. </a:t>
              </a:r>
              <a:endParaRPr lang="en-GB" sz="1200" dirty="0"/>
            </a:p>
          </p:txBody>
        </p:sp>
      </p:grpSp>
      <p:sp>
        <p:nvSpPr>
          <p:cNvPr id="15" name="Slide Number Placeholder 1">
            <a:extLst>
              <a:ext uri="{FF2B5EF4-FFF2-40B4-BE49-F238E27FC236}">
                <a16:creationId xmlns:a16="http://schemas.microsoft.com/office/drawing/2014/main" id="{C3B33C02-EA2C-FA4C-26D1-8B9312A9B574}"/>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27</a:t>
            </a:fld>
            <a:endParaRPr lang="en-GB" dirty="0"/>
          </a:p>
        </p:txBody>
      </p:sp>
    </p:spTree>
    <p:extLst>
      <p:ext uri="{BB962C8B-B14F-4D97-AF65-F5344CB8AC3E}">
        <p14:creationId xmlns:p14="http://schemas.microsoft.com/office/powerpoint/2010/main" val="4092659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p6">
            <a:extLst>
              <a:ext uri="{FF2B5EF4-FFF2-40B4-BE49-F238E27FC236}">
                <a16:creationId xmlns:a16="http://schemas.microsoft.com/office/drawing/2014/main" id="{5A3DB6A8-DD51-6425-B299-5C4BF3C5C8AF}"/>
              </a:ext>
            </a:extLst>
          </p:cNvPr>
          <p:cNvSpPr txBox="1"/>
          <p:nvPr/>
        </p:nvSpPr>
        <p:spPr>
          <a:xfrm>
            <a:off x="1387061" y="3028910"/>
            <a:ext cx="3716162"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Using long data in ML</a:t>
            </a:r>
          </a:p>
        </p:txBody>
      </p:sp>
      <p:pic>
        <p:nvPicPr>
          <p:cNvPr id="4" name="Picture 3">
            <a:extLst>
              <a:ext uri="{FF2B5EF4-FFF2-40B4-BE49-F238E27FC236}">
                <a16:creationId xmlns:a16="http://schemas.microsoft.com/office/drawing/2014/main" id="{92DF2657-9ED7-D833-7873-F6B119216C2D}"/>
              </a:ext>
            </a:extLst>
          </p:cNvPr>
          <p:cNvPicPr>
            <a:picLocks noChangeAspect="1"/>
          </p:cNvPicPr>
          <p:nvPr/>
        </p:nvPicPr>
        <p:blipFill rotWithShape="1">
          <a:blip r:embed="rId2"/>
          <a:srcRect l="23551"/>
          <a:stretch/>
        </p:blipFill>
        <p:spPr>
          <a:xfrm>
            <a:off x="6294730" y="2067400"/>
            <a:ext cx="2894991" cy="1902444"/>
          </a:xfrm>
          <a:prstGeom prst="rect">
            <a:avLst/>
          </a:prstGeom>
        </p:spPr>
      </p:pic>
      <p:sp>
        <p:nvSpPr>
          <p:cNvPr id="6" name="TextBox 5">
            <a:extLst>
              <a:ext uri="{FF2B5EF4-FFF2-40B4-BE49-F238E27FC236}">
                <a16:creationId xmlns:a16="http://schemas.microsoft.com/office/drawing/2014/main" id="{07419F4F-BFA7-9310-4560-C1362B4F2001}"/>
              </a:ext>
            </a:extLst>
          </p:cNvPr>
          <p:cNvSpPr txBox="1"/>
          <p:nvPr/>
        </p:nvSpPr>
        <p:spPr>
          <a:xfrm>
            <a:off x="9281969" y="1977575"/>
            <a:ext cx="2295993" cy="95410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Observations/values </a:t>
            </a:r>
          </a:p>
          <a:p>
            <a:r>
              <a:rPr lang="en-US" sz="1400" dirty="0">
                <a:solidFill>
                  <a:schemeClr val="tx1">
                    <a:lumMod val="65000"/>
                    <a:lumOff val="35000"/>
                  </a:schemeClr>
                </a:solidFill>
                <a:latin typeface="Corbel" panose="020B0503020204020204" pitchFamily="34" charset="0"/>
              </a:rPr>
              <a:t>(patient 1</a:t>
            </a:r>
          </a:p>
          <a:p>
            <a:r>
              <a:rPr lang="en-US" sz="1400" dirty="0">
                <a:solidFill>
                  <a:schemeClr val="tx1">
                    <a:lumMod val="65000"/>
                    <a:lumOff val="35000"/>
                  </a:schemeClr>
                </a:solidFill>
                <a:latin typeface="Corbel" panose="020B0503020204020204" pitchFamily="34" charset="0"/>
              </a:rPr>
              <a:t> patient 2 </a:t>
            </a:r>
          </a:p>
          <a:p>
            <a:r>
              <a:rPr lang="en-US" sz="1400" dirty="0">
                <a:solidFill>
                  <a:schemeClr val="tx1">
                    <a:lumMod val="65000"/>
                    <a:lumOff val="35000"/>
                  </a:schemeClr>
                </a:solidFill>
                <a:latin typeface="Corbel" panose="020B0503020204020204" pitchFamily="34" charset="0"/>
              </a:rPr>
              <a:t>… )</a:t>
            </a:r>
            <a:endParaRPr lang="en-GB" sz="1400" dirty="0">
              <a:latin typeface="Corbel" panose="020B0503020204020204" pitchFamily="34" charset="0"/>
            </a:endParaRPr>
          </a:p>
        </p:txBody>
      </p:sp>
      <p:sp>
        <p:nvSpPr>
          <p:cNvPr id="7" name="TextBox 6">
            <a:extLst>
              <a:ext uri="{FF2B5EF4-FFF2-40B4-BE49-F238E27FC236}">
                <a16:creationId xmlns:a16="http://schemas.microsoft.com/office/drawing/2014/main" id="{37D4D491-6420-E8B2-F793-7B5615A2FF4C}"/>
              </a:ext>
            </a:extLst>
          </p:cNvPr>
          <p:cNvSpPr txBox="1"/>
          <p:nvPr/>
        </p:nvSpPr>
        <p:spPr>
          <a:xfrm rot="16200000">
            <a:off x="5329942" y="2122640"/>
            <a:ext cx="1499728" cy="246221"/>
          </a:xfrm>
          <a:prstGeom prst="rect">
            <a:avLst/>
          </a:prstGeom>
          <a:noFill/>
        </p:spPr>
        <p:txBody>
          <a:bodyPr wrap="square">
            <a:spAutoFit/>
          </a:bodyPr>
          <a:lstStyle/>
          <a:p>
            <a:r>
              <a:rPr lang="en-US" sz="1000" i="1" dirty="0">
                <a:solidFill>
                  <a:srgbClr val="C00000"/>
                </a:solidFill>
                <a:latin typeface="Corbel" panose="020B0503020204020204" pitchFamily="34" charset="0"/>
              </a:rPr>
              <a:t>n </a:t>
            </a:r>
            <a:r>
              <a:rPr lang="en-US" sz="1000" dirty="0">
                <a:solidFill>
                  <a:srgbClr val="C00000"/>
                </a:solidFill>
                <a:latin typeface="Corbel" panose="020B0503020204020204" pitchFamily="34" charset="0"/>
              </a:rPr>
              <a:t>data points</a:t>
            </a:r>
            <a:endParaRPr lang="en-GB" sz="1000" dirty="0">
              <a:solidFill>
                <a:srgbClr val="C00000"/>
              </a:solidFill>
              <a:latin typeface="Corbel" panose="020B0503020204020204" pitchFamily="34" charset="0"/>
            </a:endParaRPr>
          </a:p>
        </p:txBody>
      </p:sp>
      <p:sp>
        <p:nvSpPr>
          <p:cNvPr id="8" name="TextBox 7">
            <a:extLst>
              <a:ext uri="{FF2B5EF4-FFF2-40B4-BE49-F238E27FC236}">
                <a16:creationId xmlns:a16="http://schemas.microsoft.com/office/drawing/2014/main" id="{75B85B0F-FB1F-061D-172A-96964A79CCB2}"/>
              </a:ext>
            </a:extLst>
          </p:cNvPr>
          <p:cNvSpPr txBox="1"/>
          <p:nvPr/>
        </p:nvSpPr>
        <p:spPr>
          <a:xfrm>
            <a:off x="8357057" y="3917451"/>
            <a:ext cx="1282552" cy="246221"/>
          </a:xfrm>
          <a:prstGeom prst="rect">
            <a:avLst/>
          </a:prstGeom>
          <a:noFill/>
        </p:spPr>
        <p:txBody>
          <a:bodyPr wrap="square">
            <a:spAutoFit/>
          </a:bodyPr>
          <a:lstStyle/>
          <a:p>
            <a:r>
              <a:rPr lang="en-US" sz="1000" i="1" dirty="0">
                <a:solidFill>
                  <a:srgbClr val="C00000"/>
                </a:solidFill>
                <a:latin typeface="Corbel" panose="020B0503020204020204" pitchFamily="34" charset="0"/>
              </a:rPr>
              <a:t>p </a:t>
            </a:r>
            <a:r>
              <a:rPr lang="en-US" sz="1000" dirty="0">
                <a:solidFill>
                  <a:srgbClr val="C00000"/>
                </a:solidFill>
                <a:latin typeface="Corbel" panose="020B0503020204020204" pitchFamily="34" charset="0"/>
              </a:rPr>
              <a:t>variables</a:t>
            </a:r>
            <a:endParaRPr lang="en-GB" sz="1000" dirty="0">
              <a:solidFill>
                <a:srgbClr val="C00000"/>
              </a:solidFill>
              <a:latin typeface="Corbel" panose="020B0503020204020204" pitchFamily="34" charset="0"/>
            </a:endParaRPr>
          </a:p>
        </p:txBody>
      </p:sp>
      <p:cxnSp>
        <p:nvCxnSpPr>
          <p:cNvPr id="9" name="Google Shape;209;p9">
            <a:extLst>
              <a:ext uri="{FF2B5EF4-FFF2-40B4-BE49-F238E27FC236}">
                <a16:creationId xmlns:a16="http://schemas.microsoft.com/office/drawing/2014/main" id="{01D7117A-8EFC-CACB-ACD0-4882BA123FC9}"/>
              </a:ext>
            </a:extLst>
          </p:cNvPr>
          <p:cNvCxnSpPr>
            <a:cxnSpLocks/>
          </p:cNvCxnSpPr>
          <p:nvPr/>
        </p:nvCxnSpPr>
        <p:spPr>
          <a:xfrm>
            <a:off x="6210376" y="2219261"/>
            <a:ext cx="0" cy="1552708"/>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10" name="Google Shape;209;p9">
            <a:extLst>
              <a:ext uri="{FF2B5EF4-FFF2-40B4-BE49-F238E27FC236}">
                <a16:creationId xmlns:a16="http://schemas.microsoft.com/office/drawing/2014/main" id="{6123BD1F-8B43-EB5C-C7B6-ECCC718E947E}"/>
              </a:ext>
            </a:extLst>
          </p:cNvPr>
          <p:cNvCxnSpPr>
            <a:cxnSpLocks/>
          </p:cNvCxnSpPr>
          <p:nvPr/>
        </p:nvCxnSpPr>
        <p:spPr>
          <a:xfrm>
            <a:off x="6574652" y="3888510"/>
            <a:ext cx="2423681" cy="0"/>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1" name="TextBox 10">
            <a:extLst>
              <a:ext uri="{FF2B5EF4-FFF2-40B4-BE49-F238E27FC236}">
                <a16:creationId xmlns:a16="http://schemas.microsoft.com/office/drawing/2014/main" id="{1E339C2D-5F7B-9190-BE1F-F38B877C3372}"/>
              </a:ext>
            </a:extLst>
          </p:cNvPr>
          <p:cNvSpPr txBox="1"/>
          <p:nvPr/>
        </p:nvSpPr>
        <p:spPr>
          <a:xfrm>
            <a:off x="5508377" y="4769032"/>
            <a:ext cx="5037908" cy="954107"/>
          </a:xfrm>
          <a:prstGeom prst="rect">
            <a:avLst/>
          </a:prstGeom>
          <a:noFill/>
        </p:spPr>
        <p:txBody>
          <a:bodyPr wrap="square">
            <a:spAutoFit/>
          </a:bodyPr>
          <a:lstStyle/>
          <a:p>
            <a:pPr algn="ctr"/>
            <a:r>
              <a:rPr lang="en-US" sz="1400" dirty="0">
                <a:latin typeface="Corbel" panose="020B0503020204020204" pitchFamily="34" charset="0"/>
              </a:rPr>
              <a:t>As data scientists,</a:t>
            </a:r>
            <a:r>
              <a:rPr lang="en-US" sz="1400" dirty="0">
                <a:solidFill>
                  <a:schemeClr val="accent1">
                    <a:lumMod val="75000"/>
                  </a:schemeClr>
                </a:solidFill>
                <a:latin typeface="Corbel" panose="020B0503020204020204" pitchFamily="34" charset="0"/>
              </a:rPr>
              <a:t> our goal is </a:t>
            </a:r>
            <a:r>
              <a:rPr lang="en-GB" sz="1400" dirty="0">
                <a:latin typeface="Corbel" panose="020B0503020204020204" pitchFamily="34" charset="0"/>
              </a:rPr>
              <a:t>to find the best approach for estimating  </a:t>
            </a:r>
            <a:r>
              <a:rPr lang="en-GB" sz="1400" b="0" i="1" u="none" strike="noStrike" baseline="0" dirty="0">
                <a:latin typeface="Corbel" panose="020B0503020204020204" pitchFamily="34" charset="0"/>
                <a:cs typeface="Times New Roman" panose="02020603050405020304" pitchFamily="18" charset="0"/>
              </a:rPr>
              <a:t>f </a:t>
            </a:r>
            <a:r>
              <a:rPr lang="en-GB" sz="1400" b="0" i="1" u="none" strike="noStrike" baseline="0" dirty="0">
                <a:latin typeface="Corbel" panose="020B0503020204020204" pitchFamily="34" charset="0"/>
              </a:rPr>
              <a:t>. </a:t>
            </a:r>
          </a:p>
          <a:p>
            <a:pPr algn="ctr"/>
            <a:r>
              <a:rPr lang="en-GB" sz="1400" b="0" i="1" u="none" strike="noStrike" baseline="0" dirty="0">
                <a:latin typeface="Corbel" panose="020B0503020204020204" pitchFamily="34" charset="0"/>
                <a:cs typeface="Times New Roman" panose="02020603050405020304" pitchFamily="18" charset="0"/>
              </a:rPr>
              <a:t>f </a:t>
            </a:r>
            <a:r>
              <a:rPr lang="en-GB" sz="1400" b="0" u="none" strike="noStrike" baseline="0" dirty="0">
                <a:latin typeface="Corbel" panose="020B0503020204020204" pitchFamily="34" charset="0"/>
                <a:cs typeface="Times New Roman" panose="02020603050405020304" pitchFamily="18" charset="0"/>
              </a:rPr>
              <a:t>is the mapping function that relates predictors to dependent variable.</a:t>
            </a:r>
            <a:r>
              <a:rPr lang="en-GB" sz="1400" b="0" i="1" u="none" strike="noStrike" baseline="0" dirty="0">
                <a:latin typeface="Corbel" panose="020B0503020204020204" pitchFamily="34" charset="0"/>
              </a:rPr>
              <a:t> </a:t>
            </a:r>
            <a:r>
              <a:rPr lang="en-GB" sz="1400" b="0" u="none" strike="noStrike" baseline="0" dirty="0">
                <a:latin typeface="Corbel" panose="020B0503020204020204" pitchFamily="34" charset="0"/>
              </a:rPr>
              <a:t>This is what we call a </a:t>
            </a:r>
            <a:r>
              <a:rPr lang="en-GB" sz="1400" b="0" u="none" strike="noStrike" baseline="0" dirty="0">
                <a:solidFill>
                  <a:srgbClr val="C00000"/>
                </a:solidFill>
                <a:latin typeface="Corbel" panose="020B0503020204020204" pitchFamily="34" charset="0"/>
              </a:rPr>
              <a:t>model</a:t>
            </a:r>
            <a:r>
              <a:rPr lang="en-GB" sz="1400" b="0" u="none" strike="noStrike" baseline="0" dirty="0">
                <a:latin typeface="Corbel" panose="020B0503020204020204" pitchFamily="34" charset="0"/>
              </a:rPr>
              <a:t>.</a:t>
            </a:r>
          </a:p>
        </p:txBody>
      </p:sp>
      <p:sp>
        <p:nvSpPr>
          <p:cNvPr id="12" name="Rectangle 11">
            <a:extLst>
              <a:ext uri="{FF2B5EF4-FFF2-40B4-BE49-F238E27FC236}">
                <a16:creationId xmlns:a16="http://schemas.microsoft.com/office/drawing/2014/main" id="{7CA95208-698C-5D6D-AD3C-0142EB4FCC52}"/>
              </a:ext>
            </a:extLst>
          </p:cNvPr>
          <p:cNvSpPr/>
          <p:nvPr/>
        </p:nvSpPr>
        <p:spPr>
          <a:xfrm>
            <a:off x="6463964" y="2245750"/>
            <a:ext cx="469722" cy="149365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a:extLst>
              <a:ext uri="{FF2B5EF4-FFF2-40B4-BE49-F238E27FC236}">
                <a16:creationId xmlns:a16="http://schemas.microsoft.com/office/drawing/2014/main" id="{CF296383-1CE5-D2C2-2542-301F7339E843}"/>
              </a:ext>
            </a:extLst>
          </p:cNvPr>
          <p:cNvSpPr/>
          <p:nvPr/>
        </p:nvSpPr>
        <p:spPr>
          <a:xfrm>
            <a:off x="8505124" y="2231130"/>
            <a:ext cx="469722" cy="1493650"/>
          </a:xfrm>
          <a:prstGeom prst="rect">
            <a:avLst/>
          </a:prstGeom>
          <a:solidFill>
            <a:srgbClr val="92D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4" name="Google Shape;209;p9">
            <a:extLst>
              <a:ext uri="{FF2B5EF4-FFF2-40B4-BE49-F238E27FC236}">
                <a16:creationId xmlns:a16="http://schemas.microsoft.com/office/drawing/2014/main" id="{058A2DA2-1B98-8291-8BA0-2A2A5B34C143}"/>
              </a:ext>
            </a:extLst>
          </p:cNvPr>
          <p:cNvCxnSpPr>
            <a:cxnSpLocks/>
          </p:cNvCxnSpPr>
          <p:nvPr/>
        </p:nvCxnSpPr>
        <p:spPr>
          <a:xfrm flipV="1">
            <a:off x="6211914" y="3754535"/>
            <a:ext cx="252050" cy="368028"/>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6" name="TextBox 15">
            <a:extLst>
              <a:ext uri="{FF2B5EF4-FFF2-40B4-BE49-F238E27FC236}">
                <a16:creationId xmlns:a16="http://schemas.microsoft.com/office/drawing/2014/main" id="{40E1CAC9-C35D-A55C-0777-946D941E204B}"/>
              </a:ext>
            </a:extLst>
          </p:cNvPr>
          <p:cNvSpPr txBox="1"/>
          <p:nvPr/>
        </p:nvSpPr>
        <p:spPr>
          <a:xfrm>
            <a:off x="5181412" y="4039867"/>
            <a:ext cx="1282552" cy="246221"/>
          </a:xfrm>
          <a:prstGeom prst="rect">
            <a:avLst/>
          </a:prstGeom>
          <a:noFill/>
        </p:spPr>
        <p:txBody>
          <a:bodyPr wrap="square">
            <a:spAutoFit/>
          </a:bodyPr>
          <a:lstStyle/>
          <a:p>
            <a:r>
              <a:rPr lang="en-US" sz="1000" dirty="0">
                <a:solidFill>
                  <a:srgbClr val="C00000"/>
                </a:solidFill>
                <a:latin typeface="Corbel" panose="020B0503020204020204" pitchFamily="34" charset="0"/>
              </a:rPr>
              <a:t>Predictor variable</a:t>
            </a:r>
            <a:endParaRPr lang="en-GB" sz="1000" dirty="0">
              <a:solidFill>
                <a:srgbClr val="C00000"/>
              </a:solidFill>
              <a:latin typeface="Corbel" panose="020B0503020204020204" pitchFamily="34" charset="0"/>
            </a:endParaRPr>
          </a:p>
        </p:txBody>
      </p:sp>
      <p:cxnSp>
        <p:nvCxnSpPr>
          <p:cNvPr id="17" name="Google Shape;209;p9">
            <a:extLst>
              <a:ext uri="{FF2B5EF4-FFF2-40B4-BE49-F238E27FC236}">
                <a16:creationId xmlns:a16="http://schemas.microsoft.com/office/drawing/2014/main" id="{29B54178-FDEA-A2D8-0B2E-0075905A52AC}"/>
              </a:ext>
            </a:extLst>
          </p:cNvPr>
          <p:cNvCxnSpPr>
            <a:cxnSpLocks/>
          </p:cNvCxnSpPr>
          <p:nvPr/>
        </p:nvCxnSpPr>
        <p:spPr>
          <a:xfrm flipH="1" flipV="1">
            <a:off x="8982996" y="3739400"/>
            <a:ext cx="252050" cy="368028"/>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8" name="TextBox 17">
            <a:extLst>
              <a:ext uri="{FF2B5EF4-FFF2-40B4-BE49-F238E27FC236}">
                <a16:creationId xmlns:a16="http://schemas.microsoft.com/office/drawing/2014/main" id="{0AAD1130-C1F0-DF8B-31F3-455783C5D41A}"/>
              </a:ext>
            </a:extLst>
          </p:cNvPr>
          <p:cNvSpPr txBox="1"/>
          <p:nvPr/>
        </p:nvSpPr>
        <p:spPr>
          <a:xfrm>
            <a:off x="9152230" y="4069501"/>
            <a:ext cx="1282552" cy="246221"/>
          </a:xfrm>
          <a:prstGeom prst="rect">
            <a:avLst/>
          </a:prstGeom>
          <a:noFill/>
        </p:spPr>
        <p:txBody>
          <a:bodyPr wrap="square">
            <a:spAutoFit/>
          </a:bodyPr>
          <a:lstStyle/>
          <a:p>
            <a:r>
              <a:rPr lang="en-US" sz="1000" dirty="0">
                <a:solidFill>
                  <a:srgbClr val="C00000"/>
                </a:solidFill>
                <a:latin typeface="Corbel" panose="020B0503020204020204" pitchFamily="34" charset="0"/>
              </a:rPr>
              <a:t>Dependent variable</a:t>
            </a:r>
            <a:endParaRPr lang="en-GB" sz="1000" dirty="0">
              <a:solidFill>
                <a:srgbClr val="C00000"/>
              </a:solidFill>
              <a:latin typeface="Corbel" panose="020B0503020204020204" pitchFamily="34" charset="0"/>
            </a:endParaRPr>
          </a:p>
        </p:txBody>
      </p:sp>
      <p:sp>
        <p:nvSpPr>
          <p:cNvPr id="19" name="Slide Number Placeholder 1">
            <a:extLst>
              <a:ext uri="{FF2B5EF4-FFF2-40B4-BE49-F238E27FC236}">
                <a16:creationId xmlns:a16="http://schemas.microsoft.com/office/drawing/2014/main" id="{F750CF14-3345-2067-892F-48578F954819}"/>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28</a:t>
            </a:fld>
            <a:endParaRPr lang="en-GB" dirty="0"/>
          </a:p>
        </p:txBody>
      </p:sp>
      <p:grpSp>
        <p:nvGrpSpPr>
          <p:cNvPr id="15" name="Group 14">
            <a:extLst>
              <a:ext uri="{FF2B5EF4-FFF2-40B4-BE49-F238E27FC236}">
                <a16:creationId xmlns:a16="http://schemas.microsoft.com/office/drawing/2014/main" id="{16C712E8-3A7A-75F4-5299-BF200FF629A8}"/>
              </a:ext>
            </a:extLst>
          </p:cNvPr>
          <p:cNvGrpSpPr/>
          <p:nvPr/>
        </p:nvGrpSpPr>
        <p:grpSpPr>
          <a:xfrm>
            <a:off x="6544936" y="1043358"/>
            <a:ext cx="2325780" cy="2887976"/>
            <a:chOff x="6544936" y="1043358"/>
            <a:chExt cx="2325780" cy="2887976"/>
          </a:xfrm>
        </p:grpSpPr>
        <p:sp>
          <p:nvSpPr>
            <p:cNvPr id="5" name="TextBox 4">
              <a:extLst>
                <a:ext uri="{FF2B5EF4-FFF2-40B4-BE49-F238E27FC236}">
                  <a16:creationId xmlns:a16="http://schemas.microsoft.com/office/drawing/2014/main" id="{6C604A87-751B-E40D-553A-A8F547E91DC3}"/>
                </a:ext>
              </a:extLst>
            </p:cNvPr>
            <p:cNvSpPr txBox="1"/>
            <p:nvPr/>
          </p:nvSpPr>
          <p:spPr>
            <a:xfrm rot="16200000">
              <a:off x="6132416" y="1458650"/>
              <a:ext cx="1132818" cy="30777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Attribute 1</a:t>
              </a:r>
              <a:endParaRPr lang="en-GB" sz="1400" dirty="0">
                <a:latin typeface="Corbel" panose="020B0503020204020204" pitchFamily="34" charset="0"/>
              </a:endParaRPr>
            </a:p>
          </p:txBody>
        </p:sp>
        <p:sp>
          <p:nvSpPr>
            <p:cNvPr id="22" name="Arc 21">
              <a:extLst>
                <a:ext uri="{FF2B5EF4-FFF2-40B4-BE49-F238E27FC236}">
                  <a16:creationId xmlns:a16="http://schemas.microsoft.com/office/drawing/2014/main" id="{B5B27754-9029-4554-EFA9-47EEA6497B0B}"/>
                </a:ext>
              </a:extLst>
            </p:cNvPr>
            <p:cNvSpPr/>
            <p:nvPr/>
          </p:nvSpPr>
          <p:spPr>
            <a:xfrm rot="8437568" flipH="1" flipV="1">
              <a:off x="6577935" y="2053817"/>
              <a:ext cx="2098397" cy="1877517"/>
            </a:xfrm>
            <a:prstGeom prst="arc">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C2F5B93B-F4AF-6921-C786-2FBDD7C8C934}"/>
                </a:ext>
              </a:extLst>
            </p:cNvPr>
            <p:cNvSpPr txBox="1"/>
            <p:nvPr/>
          </p:nvSpPr>
          <p:spPr>
            <a:xfrm>
              <a:off x="7596781" y="1628045"/>
              <a:ext cx="1062017" cy="369332"/>
            </a:xfrm>
            <a:prstGeom prst="rect">
              <a:avLst/>
            </a:prstGeom>
            <a:noFill/>
          </p:spPr>
          <p:txBody>
            <a:bodyPr wrap="square">
              <a:spAutoFit/>
            </a:bodyPr>
            <a:lstStyle/>
            <a:p>
              <a:r>
                <a:rPr lang="en-GB" sz="1800" b="0" i="1" u="none" strike="noStrike" baseline="0" dirty="0">
                  <a:latin typeface="Corbel" panose="020B0503020204020204" pitchFamily="34" charset="0"/>
                  <a:cs typeface="Times New Roman" panose="02020603050405020304" pitchFamily="18" charset="0"/>
                </a:rPr>
                <a:t>f </a:t>
              </a:r>
              <a:endParaRPr lang="en-GB" dirty="0"/>
            </a:p>
          </p:txBody>
        </p:sp>
        <p:sp>
          <p:nvSpPr>
            <p:cNvPr id="26" name="TextBox 25">
              <a:extLst>
                <a:ext uri="{FF2B5EF4-FFF2-40B4-BE49-F238E27FC236}">
                  <a16:creationId xmlns:a16="http://schemas.microsoft.com/office/drawing/2014/main" id="{89BEF683-F4BA-F252-0641-2A97308913AA}"/>
                </a:ext>
              </a:extLst>
            </p:cNvPr>
            <p:cNvSpPr txBox="1"/>
            <p:nvPr/>
          </p:nvSpPr>
          <p:spPr>
            <a:xfrm rot="16200000">
              <a:off x="8150419" y="1455878"/>
              <a:ext cx="1132818" cy="30777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Attribute 2</a:t>
              </a:r>
              <a:endParaRPr lang="en-GB" sz="1400" dirty="0">
                <a:latin typeface="Corbel" panose="020B0503020204020204" pitchFamily="34" charset="0"/>
              </a:endParaRPr>
            </a:p>
          </p:txBody>
        </p:sp>
      </p:grpSp>
    </p:spTree>
    <p:extLst>
      <p:ext uri="{BB962C8B-B14F-4D97-AF65-F5344CB8AC3E}">
        <p14:creationId xmlns:p14="http://schemas.microsoft.com/office/powerpoint/2010/main" val="2003374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grpSp>
        <p:nvGrpSpPr>
          <p:cNvPr id="171" name="Google Shape;171;p6"/>
          <p:cNvGrpSpPr/>
          <p:nvPr/>
        </p:nvGrpSpPr>
        <p:grpSpPr>
          <a:xfrm>
            <a:off x="1776230" y="1179037"/>
            <a:ext cx="8639540" cy="4499927"/>
            <a:chOff x="1379857" y="1298628"/>
            <a:chExt cx="8639540" cy="4499927"/>
          </a:xfrm>
        </p:grpSpPr>
        <p:grpSp>
          <p:nvGrpSpPr>
            <p:cNvPr id="172" name="Google Shape;172;p6"/>
            <p:cNvGrpSpPr/>
            <p:nvPr/>
          </p:nvGrpSpPr>
          <p:grpSpPr>
            <a:xfrm>
              <a:off x="1379857" y="1298628"/>
              <a:ext cx="8639540" cy="2554520"/>
              <a:chOff x="1379857" y="1394410"/>
              <a:chExt cx="8639540" cy="2554520"/>
            </a:xfrm>
          </p:grpSpPr>
          <p:sp>
            <p:nvSpPr>
              <p:cNvPr id="173" name="Google Shape;173;p6"/>
              <p:cNvSpPr txBox="1"/>
              <p:nvPr/>
            </p:nvSpPr>
            <p:spPr>
              <a:xfrm>
                <a:off x="3276238" y="1394410"/>
                <a:ext cx="6582814"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F5496"/>
                  </a:buClr>
                  <a:buSzPts val="2800"/>
                  <a:buFont typeface="Corbel"/>
                  <a:buNone/>
                </a:pPr>
                <a:r>
                  <a:rPr lang="en-US" sz="2800">
                    <a:solidFill>
                      <a:srgbClr val="2F5496"/>
                    </a:solidFill>
                    <a:latin typeface="Corbel"/>
                    <a:ea typeface="Corbel"/>
                    <a:cs typeface="Corbel"/>
                    <a:sym typeface="Corbel"/>
                  </a:rPr>
                  <a:t>The advertising dataset</a:t>
                </a:r>
                <a:endParaRPr sz="2800">
                  <a:solidFill>
                    <a:srgbClr val="2F5496"/>
                  </a:solidFill>
                  <a:latin typeface="Corbel"/>
                  <a:ea typeface="Corbel"/>
                  <a:cs typeface="Corbel"/>
                  <a:sym typeface="Corbel"/>
                </a:endParaRPr>
              </a:p>
            </p:txBody>
          </p:sp>
          <p:grpSp>
            <p:nvGrpSpPr>
              <p:cNvPr id="174" name="Google Shape;174;p6"/>
              <p:cNvGrpSpPr/>
              <p:nvPr/>
            </p:nvGrpSpPr>
            <p:grpSpPr>
              <a:xfrm>
                <a:off x="1379857" y="2194644"/>
                <a:ext cx="8639540" cy="1754286"/>
                <a:chOff x="1379857" y="2194644"/>
                <a:chExt cx="8639540" cy="1754286"/>
              </a:xfrm>
            </p:grpSpPr>
            <p:pic>
              <p:nvPicPr>
                <p:cNvPr id="175" name="Google Shape;175;p6" descr="Qr code&#10;&#10;Description automatically generated">
                  <a:hlinkClick r:id="rId3"/>
                </p:cNvPr>
                <p:cNvPicPr preferRelativeResize="0"/>
                <p:nvPr/>
              </p:nvPicPr>
              <p:blipFill rotWithShape="1">
                <a:blip r:embed="rId4">
                  <a:alphaModFix/>
                </a:blip>
                <a:srcRect/>
                <a:stretch/>
              </p:blipFill>
              <p:spPr>
                <a:xfrm>
                  <a:off x="1379857" y="2194644"/>
                  <a:ext cx="1411311" cy="1411311"/>
                </a:xfrm>
                <a:prstGeom prst="rect">
                  <a:avLst/>
                </a:prstGeom>
                <a:noFill/>
                <a:ln>
                  <a:noFill/>
                </a:ln>
              </p:spPr>
            </p:pic>
            <p:sp>
              <p:nvSpPr>
                <p:cNvPr id="176" name="Google Shape;176;p6"/>
                <p:cNvSpPr txBox="1"/>
                <p:nvPr/>
              </p:nvSpPr>
              <p:spPr>
                <a:xfrm>
                  <a:off x="3276238" y="2194644"/>
                  <a:ext cx="6743159" cy="17542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2F5496"/>
                    </a:buClr>
                    <a:buSzPts val="1800"/>
                    <a:buFont typeface="Corbel"/>
                    <a:buNone/>
                  </a:pPr>
                  <a:r>
                    <a:rPr lang="en-US" sz="1800">
                      <a:solidFill>
                        <a:srgbClr val="2F5496"/>
                      </a:solidFill>
                      <a:latin typeface="Corbel"/>
                      <a:ea typeface="Corbel"/>
                      <a:cs typeface="Corbel"/>
                      <a:sym typeface="Corbel"/>
                    </a:rPr>
                    <a:t>Description:</a:t>
                  </a:r>
                  <a:r>
                    <a:rPr lang="en-US" sz="1800">
                      <a:solidFill>
                        <a:schemeClr val="dk1"/>
                      </a:solidFill>
                      <a:latin typeface="Corbel"/>
                      <a:ea typeface="Corbel"/>
                      <a:cs typeface="Corbel"/>
                      <a:sym typeface="Corbel"/>
                    </a:rPr>
                    <a:t> The advertising dataset consists of the sales of a product X in 200 different markets, along with advertising budgets for the product in each of those markets for three different media: TV, radio and newspaper. </a:t>
                  </a:r>
                  <a:endParaRPr/>
                </a:p>
                <a:p>
                  <a:pPr marL="0" marR="0" lvl="0" indent="0" algn="l" rtl="0">
                    <a:spcBef>
                      <a:spcPts val="0"/>
                    </a:spcBef>
                    <a:spcAft>
                      <a:spcPts val="0"/>
                    </a:spcAft>
                    <a:buClr>
                      <a:schemeClr val="dk1"/>
                    </a:buClr>
                    <a:buSzPts val="1800"/>
                    <a:buFont typeface="Calibri"/>
                    <a:buNone/>
                  </a:pPr>
                  <a:endParaRPr sz="1800">
                    <a:solidFill>
                      <a:schemeClr val="dk1"/>
                    </a:solidFill>
                    <a:latin typeface="Corbel"/>
                    <a:ea typeface="Corbel"/>
                    <a:cs typeface="Corbel"/>
                    <a:sym typeface="Corbel"/>
                  </a:endParaRPr>
                </a:p>
                <a:p>
                  <a:pPr marL="0" marR="0" lvl="0" indent="0" algn="l" rtl="0">
                    <a:spcBef>
                      <a:spcPts val="0"/>
                    </a:spcBef>
                    <a:spcAft>
                      <a:spcPts val="0"/>
                    </a:spcAft>
                    <a:buClr>
                      <a:srgbClr val="2F5496"/>
                    </a:buClr>
                    <a:buSzPts val="1800"/>
                    <a:buFont typeface="Corbel"/>
                    <a:buNone/>
                  </a:pPr>
                  <a:r>
                    <a:rPr lang="en-US" sz="1800">
                      <a:solidFill>
                        <a:srgbClr val="2F5496"/>
                      </a:solidFill>
                      <a:latin typeface="Corbel"/>
                      <a:ea typeface="Corbel"/>
                      <a:cs typeface="Corbel"/>
                      <a:sym typeface="Corbel"/>
                    </a:rPr>
                    <a:t>Format:</a:t>
                  </a:r>
                  <a:r>
                    <a:rPr lang="en-US" sz="1800">
                      <a:solidFill>
                        <a:schemeClr val="dk1"/>
                      </a:solidFill>
                      <a:latin typeface="Corbel"/>
                      <a:ea typeface="Corbel"/>
                      <a:cs typeface="Corbel"/>
                      <a:sym typeface="Corbel"/>
                    </a:rPr>
                    <a:t> a Tibble 200 x 5, each attribute encoded as double.</a:t>
                  </a:r>
                  <a:endParaRPr sz="1800">
                    <a:solidFill>
                      <a:schemeClr val="dk1"/>
                    </a:solidFill>
                    <a:latin typeface="Corbel"/>
                    <a:ea typeface="Corbel"/>
                    <a:cs typeface="Corbel"/>
                    <a:sym typeface="Corbel"/>
                  </a:endParaRPr>
                </a:p>
              </p:txBody>
            </p:sp>
          </p:grpSp>
        </p:grpSp>
        <p:pic>
          <p:nvPicPr>
            <p:cNvPr id="177" name="Google Shape;177;p6"/>
            <p:cNvPicPr preferRelativeResize="0"/>
            <p:nvPr/>
          </p:nvPicPr>
          <p:blipFill rotWithShape="1">
            <a:blip r:embed="rId5">
              <a:alphaModFix/>
            </a:blip>
            <a:srcRect t="23770" r="23285"/>
            <a:stretch/>
          </p:blipFill>
          <p:spPr>
            <a:xfrm>
              <a:off x="3276238" y="4130162"/>
              <a:ext cx="5672749" cy="1668393"/>
            </a:xfrm>
            <a:prstGeom prst="rect">
              <a:avLst/>
            </a:prstGeom>
            <a:noFill/>
            <a:ln>
              <a:noFill/>
            </a:ln>
          </p:spPr>
        </p:pic>
      </p:grpSp>
      <p:sp>
        <p:nvSpPr>
          <p:cNvPr id="178" name="Google Shape;17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A80865E-2930-0968-5067-79B51006D628}"/>
              </a:ext>
            </a:extLst>
          </p:cNvPr>
          <p:cNvGrpSpPr/>
          <p:nvPr/>
        </p:nvGrpSpPr>
        <p:grpSpPr>
          <a:xfrm>
            <a:off x="1524000" y="1881410"/>
            <a:ext cx="9144000" cy="3397364"/>
            <a:chOff x="1524000" y="2135971"/>
            <a:chExt cx="9144000" cy="3397364"/>
          </a:xfrm>
        </p:grpSpPr>
        <p:sp>
          <p:nvSpPr>
            <p:cNvPr id="4" name="Title 1">
              <a:extLst>
                <a:ext uri="{FF2B5EF4-FFF2-40B4-BE49-F238E27FC236}">
                  <a16:creationId xmlns:a16="http://schemas.microsoft.com/office/drawing/2014/main" id="{9223CBD6-BD2E-472B-DDCB-9ED0CE8B5B20}"/>
                </a:ext>
              </a:extLst>
            </p:cNvPr>
            <p:cNvSpPr txBox="1">
              <a:spLocks/>
            </p:cNvSpPr>
            <p:nvPr/>
          </p:nvSpPr>
          <p:spPr>
            <a:xfrm>
              <a:off x="1524000" y="2135971"/>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1">
                      <a:lumMod val="75000"/>
                    </a:schemeClr>
                  </a:solidFill>
                  <a:latin typeface="Corbel" panose="020B0503020204020204" pitchFamily="34" charset="0"/>
                </a:rPr>
                <a:t>What is this course about</a:t>
              </a:r>
              <a:br>
                <a:rPr lang="en-US" sz="3600" dirty="0">
                  <a:solidFill>
                    <a:schemeClr val="accent1">
                      <a:lumMod val="75000"/>
                    </a:schemeClr>
                  </a:solidFill>
                  <a:latin typeface="Corbel" panose="020B0503020204020204" pitchFamily="34" charset="0"/>
                </a:rPr>
              </a:br>
              <a:r>
                <a:rPr lang="en-US" sz="3600" dirty="0">
                  <a:solidFill>
                    <a:schemeClr val="accent1">
                      <a:lumMod val="75000"/>
                    </a:schemeClr>
                  </a:solidFill>
                  <a:latin typeface="Corbel" panose="020B0503020204020204" pitchFamily="34" charset="0"/>
                </a:rPr>
                <a:t>and what it is not</a:t>
              </a:r>
              <a:endParaRPr lang="en-CH" sz="3600" dirty="0">
                <a:solidFill>
                  <a:schemeClr val="accent1">
                    <a:lumMod val="75000"/>
                  </a:schemeClr>
                </a:solidFill>
                <a:latin typeface="Corbel" panose="020B0503020204020204" pitchFamily="34" charset="0"/>
              </a:endParaRPr>
            </a:p>
          </p:txBody>
        </p:sp>
        <p:sp>
          <p:nvSpPr>
            <p:cNvPr id="5" name="Subtitle 2">
              <a:extLst>
                <a:ext uri="{FF2B5EF4-FFF2-40B4-BE49-F238E27FC236}">
                  <a16:creationId xmlns:a16="http://schemas.microsoft.com/office/drawing/2014/main" id="{A14BB115-8292-476A-CE18-D55AB4ECCC8F}"/>
                </a:ext>
              </a:extLst>
            </p:cNvPr>
            <p:cNvSpPr txBox="1">
              <a:spLocks/>
            </p:cNvSpPr>
            <p:nvPr/>
          </p:nvSpPr>
          <p:spPr>
            <a:xfrm>
              <a:off x="1524000" y="3495359"/>
              <a:ext cx="9144000" cy="203797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dirty="0">
                  <a:latin typeface="Corbel" panose="020B0503020204020204" pitchFamily="34" charset="0"/>
                </a:rPr>
                <a:t>Knowledge discovery is focused to ML model building and interpreting. It is not intended as a replacement of IAU_B, nor courses dedicated to web scraping and text processing</a:t>
              </a:r>
              <a:r>
                <a:rPr lang="sk-SK" sz="1800" dirty="0">
                  <a:latin typeface="Corbel" panose="020B0503020204020204" pitchFamily="34" charset="0"/>
                </a:rPr>
                <a:t>, </a:t>
              </a:r>
              <a:r>
                <a:rPr lang="sk-SK" sz="1800" dirty="0" err="1">
                  <a:latin typeface="Corbel" panose="020B0503020204020204" pitchFamily="34" charset="0"/>
                </a:rPr>
                <a:t>such</a:t>
              </a:r>
              <a:r>
                <a:rPr lang="sk-SK" sz="1800" dirty="0">
                  <a:latin typeface="Corbel" panose="020B0503020204020204" pitchFamily="34" charset="0"/>
                </a:rPr>
                <a:t> as</a:t>
              </a:r>
              <a:r>
                <a:rPr lang="en-US" sz="1800" dirty="0">
                  <a:latin typeface="Corbel" panose="020B0503020204020204" pitchFamily="34" charset="0"/>
                </a:rPr>
                <a:t> VINF_I.</a:t>
              </a:r>
            </a:p>
            <a:p>
              <a:pPr algn="ctr">
                <a:lnSpc>
                  <a:spcPct val="100000"/>
                </a:lnSpc>
              </a:pPr>
              <a:r>
                <a:rPr lang="en-US" sz="1800" dirty="0">
                  <a:latin typeface="Corbel" panose="020B0503020204020204" pitchFamily="34" charset="0"/>
                </a:rPr>
                <a:t>It is not a primer into deep learning (NSIETE_I) , although we will touch that topic briefly.</a:t>
              </a:r>
            </a:p>
            <a:p>
              <a:pPr algn="ctr">
                <a:lnSpc>
                  <a:spcPct val="100000"/>
                </a:lnSpc>
              </a:pPr>
              <a:r>
                <a:rPr lang="en-US" sz="1800" dirty="0">
                  <a:latin typeface="Corbel" panose="020B0503020204020204" pitchFamily="34" charset="0"/>
                </a:rPr>
                <a:t>It assumes some knowledge of statistics, roughly within the curriculum of PAS_B. Deeper knowledge of Bayesian statistics is not assumed.</a:t>
              </a:r>
            </a:p>
            <a:p>
              <a:pPr algn="ctr">
                <a:lnSpc>
                  <a:spcPct val="100000"/>
                </a:lnSpc>
              </a:pPr>
              <a:endParaRPr lang="en-US" sz="1800" dirty="0">
                <a:solidFill>
                  <a:srgbClr val="C00000"/>
                </a:solidFill>
                <a:latin typeface="Corbel" panose="020B0503020204020204" pitchFamily="34" charset="0"/>
              </a:endParaRPr>
            </a:p>
            <a:p>
              <a:pPr algn="ctr">
                <a:lnSpc>
                  <a:spcPct val="100000"/>
                </a:lnSpc>
              </a:pPr>
              <a:endParaRPr lang="en-US" sz="1800" dirty="0">
                <a:latin typeface="Corbel" panose="020B0503020204020204" pitchFamily="34" charset="0"/>
              </a:endParaRPr>
            </a:p>
          </p:txBody>
        </p:sp>
      </p:grpSp>
      <p:sp>
        <p:nvSpPr>
          <p:cNvPr id="2" name="Slide Number Placeholder 1">
            <a:extLst>
              <a:ext uri="{FF2B5EF4-FFF2-40B4-BE49-F238E27FC236}">
                <a16:creationId xmlns:a16="http://schemas.microsoft.com/office/drawing/2014/main" id="{ED3606A5-9F2E-39C6-2342-F43327C6E6B7}"/>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3</a:t>
            </a:fld>
            <a:endParaRPr lang="en-GB" dirty="0"/>
          </a:p>
        </p:txBody>
      </p:sp>
    </p:spTree>
    <p:extLst>
      <p:ext uri="{BB962C8B-B14F-4D97-AF65-F5344CB8AC3E}">
        <p14:creationId xmlns:p14="http://schemas.microsoft.com/office/powerpoint/2010/main" val="1646030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pSp>
        <p:nvGrpSpPr>
          <p:cNvPr id="183" name="Google Shape;183;p7"/>
          <p:cNvGrpSpPr/>
          <p:nvPr/>
        </p:nvGrpSpPr>
        <p:grpSpPr>
          <a:xfrm>
            <a:off x="542518" y="1373428"/>
            <a:ext cx="5883950" cy="4077762"/>
            <a:chOff x="542519" y="1373428"/>
            <a:chExt cx="5883950" cy="4077762"/>
          </a:xfrm>
        </p:grpSpPr>
        <p:pic>
          <p:nvPicPr>
            <p:cNvPr id="184" name="Google Shape;184;p7"/>
            <p:cNvPicPr preferRelativeResize="0"/>
            <p:nvPr/>
          </p:nvPicPr>
          <p:blipFill rotWithShape="1">
            <a:blip r:embed="rId3">
              <a:alphaModFix/>
            </a:blip>
            <a:srcRect l="22678" t="21156" r="7859"/>
            <a:stretch/>
          </p:blipFill>
          <p:spPr>
            <a:xfrm>
              <a:off x="1117269" y="3856608"/>
              <a:ext cx="5017643" cy="1594582"/>
            </a:xfrm>
            <a:prstGeom prst="rect">
              <a:avLst/>
            </a:prstGeom>
            <a:noFill/>
            <a:ln>
              <a:noFill/>
            </a:ln>
          </p:spPr>
        </p:pic>
        <p:pic>
          <p:nvPicPr>
            <p:cNvPr id="185" name="Google Shape;185;p7"/>
            <p:cNvPicPr preferRelativeResize="0"/>
            <p:nvPr/>
          </p:nvPicPr>
          <p:blipFill rotWithShape="1">
            <a:blip r:embed="rId4">
              <a:alphaModFix/>
            </a:blip>
            <a:srcRect/>
            <a:stretch/>
          </p:blipFill>
          <p:spPr>
            <a:xfrm>
              <a:off x="542519" y="1373428"/>
              <a:ext cx="5883950" cy="2316566"/>
            </a:xfrm>
            <a:prstGeom prst="rect">
              <a:avLst/>
            </a:prstGeom>
            <a:noFill/>
            <a:ln>
              <a:noFill/>
            </a:ln>
          </p:spPr>
        </p:pic>
      </p:grpSp>
      <p:pic>
        <p:nvPicPr>
          <p:cNvPr id="186" name="Google Shape;186;p7"/>
          <p:cNvPicPr preferRelativeResize="0"/>
          <p:nvPr/>
        </p:nvPicPr>
        <p:blipFill rotWithShape="1">
          <a:blip r:embed="rId5">
            <a:alphaModFix/>
          </a:blip>
          <a:srcRect/>
          <a:stretch/>
        </p:blipFill>
        <p:spPr>
          <a:xfrm>
            <a:off x="6588416" y="1373428"/>
            <a:ext cx="5061066" cy="4111144"/>
          </a:xfrm>
          <a:prstGeom prst="rect">
            <a:avLst/>
          </a:prstGeom>
          <a:noFill/>
          <a:ln>
            <a:noFill/>
          </a:ln>
        </p:spPr>
      </p:pic>
      <p:sp>
        <p:nvSpPr>
          <p:cNvPr id="187" name="Google Shape;18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030ABC9-B5C5-4EB3-87D6-02EA4BB7E541}"/>
              </a:ext>
            </a:extLst>
          </p:cNvPr>
          <p:cNvPicPr>
            <a:picLocks noChangeAspect="1"/>
          </p:cNvPicPr>
          <p:nvPr/>
        </p:nvPicPr>
        <p:blipFill>
          <a:blip r:embed="rId3"/>
          <a:stretch>
            <a:fillRect/>
          </a:stretch>
        </p:blipFill>
        <p:spPr>
          <a:xfrm>
            <a:off x="6927253" y="4630620"/>
            <a:ext cx="1486525" cy="590592"/>
          </a:xfrm>
          <a:prstGeom prst="rect">
            <a:avLst/>
          </a:prstGeom>
        </p:spPr>
      </p:pic>
      <p:sp>
        <p:nvSpPr>
          <p:cNvPr id="4" name="TextBox 3">
            <a:extLst>
              <a:ext uri="{FF2B5EF4-FFF2-40B4-BE49-F238E27FC236}">
                <a16:creationId xmlns:a16="http://schemas.microsoft.com/office/drawing/2014/main" id="{058D1F36-35D5-474A-BDA2-1B3B9C0E24DD}"/>
              </a:ext>
            </a:extLst>
          </p:cNvPr>
          <p:cNvSpPr txBox="1"/>
          <p:nvPr/>
        </p:nvSpPr>
        <p:spPr>
          <a:xfrm>
            <a:off x="4878108" y="4266537"/>
            <a:ext cx="5383123" cy="307777"/>
          </a:xfrm>
          <a:prstGeom prst="rect">
            <a:avLst/>
          </a:prstGeom>
          <a:noFill/>
        </p:spPr>
        <p:txBody>
          <a:bodyPr wrap="square">
            <a:spAutoFit/>
          </a:bodyPr>
          <a:lstStyle/>
          <a:p>
            <a:pPr algn="ctr"/>
            <a:r>
              <a:rPr lang="en-US" sz="1400" dirty="0">
                <a:solidFill>
                  <a:schemeClr val="accent1">
                    <a:lumMod val="75000"/>
                  </a:schemeClr>
                </a:solidFill>
                <a:latin typeface="Corbel" panose="020B0503020204020204" pitchFamily="34" charset="0"/>
              </a:rPr>
              <a:t>Prediction: </a:t>
            </a:r>
            <a:r>
              <a:rPr lang="en-US" sz="1400" dirty="0">
                <a:latin typeface="Corbel" panose="020B0503020204020204" pitchFamily="34" charset="0"/>
              </a:rPr>
              <a:t>use </a:t>
            </a:r>
            <a:r>
              <a:rPr lang="en-GB" sz="1400" i="1" dirty="0">
                <a:latin typeface="Corbel" panose="020B0503020204020204" pitchFamily="34" charset="0"/>
                <a:cs typeface="Times New Roman" panose="02020603050405020304" pitchFamily="18" charset="0"/>
              </a:rPr>
              <a:t>f</a:t>
            </a:r>
            <a:r>
              <a:rPr lang="en-GB" sz="1400" i="1" dirty="0">
                <a:latin typeface="Corbel" panose="020B0503020204020204" pitchFamily="34" charset="0"/>
              </a:rPr>
              <a:t> </a:t>
            </a:r>
            <a:r>
              <a:rPr lang="en-GB" sz="1400" dirty="0">
                <a:latin typeface="Corbel" panose="020B0503020204020204" pitchFamily="34" charset="0"/>
              </a:rPr>
              <a:t>to </a:t>
            </a:r>
            <a:r>
              <a:rPr lang="en-GB" sz="1400" i="1" dirty="0">
                <a:latin typeface="Corbel" panose="020B0503020204020204" pitchFamily="34" charset="0"/>
              </a:rPr>
              <a:t>approximate </a:t>
            </a:r>
            <a:r>
              <a:rPr lang="en-GB" sz="1400" i="1" dirty="0">
                <a:latin typeface="Corbel" panose="020B0503020204020204" pitchFamily="34" charset="0"/>
                <a:cs typeface="Times New Roman" panose="02020603050405020304" pitchFamily="18" charset="0"/>
              </a:rPr>
              <a:t>y</a:t>
            </a:r>
            <a:r>
              <a:rPr lang="en-GB" sz="1400" i="1" dirty="0">
                <a:latin typeface="Corbel" panose="020B0503020204020204" pitchFamily="34" charset="0"/>
              </a:rPr>
              <a:t> </a:t>
            </a:r>
            <a:r>
              <a:rPr lang="en-GB" sz="1400" dirty="0">
                <a:latin typeface="Corbel" panose="020B0503020204020204" pitchFamily="34" charset="0"/>
              </a:rPr>
              <a:t>from data such that                     </a:t>
            </a:r>
          </a:p>
        </p:txBody>
      </p:sp>
      <p:sp>
        <p:nvSpPr>
          <p:cNvPr id="3" name="Slide Number Placeholder 2">
            <a:extLst>
              <a:ext uri="{FF2B5EF4-FFF2-40B4-BE49-F238E27FC236}">
                <a16:creationId xmlns:a16="http://schemas.microsoft.com/office/drawing/2014/main" id="{8687F030-F808-4942-899E-BFF31B11672E}"/>
              </a:ext>
            </a:extLst>
          </p:cNvPr>
          <p:cNvSpPr>
            <a:spLocks noGrp="1"/>
          </p:cNvSpPr>
          <p:nvPr>
            <p:ph type="sldNum" sz="quarter" idx="12"/>
          </p:nvPr>
        </p:nvSpPr>
        <p:spPr/>
        <p:txBody>
          <a:bodyPr/>
          <a:lstStyle/>
          <a:p>
            <a:fld id="{86C9873D-7258-4AD4-AB9F-44DDCD976F93}" type="slidenum">
              <a:rPr lang="en-GB" smtClean="0"/>
              <a:t>31</a:t>
            </a:fld>
            <a:endParaRPr lang="en-GB"/>
          </a:p>
        </p:txBody>
      </p:sp>
      <p:grpSp>
        <p:nvGrpSpPr>
          <p:cNvPr id="10" name="Group 9">
            <a:extLst>
              <a:ext uri="{FF2B5EF4-FFF2-40B4-BE49-F238E27FC236}">
                <a16:creationId xmlns:a16="http://schemas.microsoft.com/office/drawing/2014/main" id="{C07569EA-3C42-4B1D-824F-4A7E673092EC}"/>
              </a:ext>
            </a:extLst>
          </p:cNvPr>
          <p:cNvGrpSpPr/>
          <p:nvPr/>
        </p:nvGrpSpPr>
        <p:grpSpPr>
          <a:xfrm>
            <a:off x="4301213" y="859593"/>
            <a:ext cx="6378868" cy="3126871"/>
            <a:chOff x="3114559" y="1163005"/>
            <a:chExt cx="6537263" cy="3172729"/>
          </a:xfrm>
        </p:grpSpPr>
        <p:pic>
          <p:nvPicPr>
            <p:cNvPr id="34" name="Picture 33" descr="Chart, scatter chart&#10;&#10;Description automatically generated">
              <a:extLst>
                <a:ext uri="{FF2B5EF4-FFF2-40B4-BE49-F238E27FC236}">
                  <a16:creationId xmlns:a16="http://schemas.microsoft.com/office/drawing/2014/main" id="{EFD06148-80C8-4C28-931E-46FCB237F00A}"/>
                </a:ext>
              </a:extLst>
            </p:cNvPr>
            <p:cNvPicPr>
              <a:picLocks noChangeAspect="1"/>
            </p:cNvPicPr>
            <p:nvPr/>
          </p:nvPicPr>
          <p:blipFill rotWithShape="1">
            <a:blip r:embed="rId4">
              <a:extLst>
                <a:ext uri="{28A0092B-C50C-407E-A947-70E740481C1C}">
                  <a14:useLocalDpi xmlns:a14="http://schemas.microsoft.com/office/drawing/2010/main" val="0"/>
                </a:ext>
              </a:extLst>
            </a:blip>
            <a:srcRect l="23928" r="23235"/>
            <a:stretch/>
          </p:blipFill>
          <p:spPr>
            <a:xfrm>
              <a:off x="6497005" y="1163005"/>
              <a:ext cx="3154817" cy="3158314"/>
            </a:xfrm>
            <a:prstGeom prst="rect">
              <a:avLst/>
            </a:prstGeom>
          </p:spPr>
        </p:pic>
        <p:pic>
          <p:nvPicPr>
            <p:cNvPr id="35" name="Picture 34" descr="Chart, scatter chart&#10;&#10;Description automatically generated">
              <a:extLst>
                <a:ext uri="{FF2B5EF4-FFF2-40B4-BE49-F238E27FC236}">
                  <a16:creationId xmlns:a16="http://schemas.microsoft.com/office/drawing/2014/main" id="{A722BB9A-C0F3-4C1F-BBE8-77BCDEAD148E}"/>
                </a:ext>
              </a:extLst>
            </p:cNvPr>
            <p:cNvPicPr>
              <a:picLocks noChangeAspect="1"/>
            </p:cNvPicPr>
            <p:nvPr/>
          </p:nvPicPr>
          <p:blipFill rotWithShape="1">
            <a:blip r:embed="rId5">
              <a:extLst>
                <a:ext uri="{28A0092B-C50C-407E-A947-70E740481C1C}">
                  <a14:useLocalDpi xmlns:a14="http://schemas.microsoft.com/office/drawing/2010/main" val="0"/>
                </a:ext>
              </a:extLst>
            </a:blip>
            <a:srcRect l="23738" r="21849"/>
            <a:stretch/>
          </p:blipFill>
          <p:spPr>
            <a:xfrm>
              <a:off x="3114559" y="1202603"/>
              <a:ext cx="3225681" cy="3133131"/>
            </a:xfrm>
            <a:prstGeom prst="rect">
              <a:avLst/>
            </a:prstGeom>
          </p:spPr>
        </p:pic>
      </p:grpSp>
      <p:cxnSp>
        <p:nvCxnSpPr>
          <p:cNvPr id="12" name="Google Shape;209;p9">
            <a:extLst>
              <a:ext uri="{FF2B5EF4-FFF2-40B4-BE49-F238E27FC236}">
                <a16:creationId xmlns:a16="http://schemas.microsoft.com/office/drawing/2014/main" id="{2C0DF339-D87A-F0D3-1694-A3824D914399}"/>
              </a:ext>
            </a:extLst>
          </p:cNvPr>
          <p:cNvCxnSpPr>
            <a:cxnSpLocks/>
          </p:cNvCxnSpPr>
          <p:nvPr/>
        </p:nvCxnSpPr>
        <p:spPr>
          <a:xfrm flipV="1">
            <a:off x="6873497" y="5050681"/>
            <a:ext cx="245892" cy="24689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4" name="TextBox 13">
            <a:extLst>
              <a:ext uri="{FF2B5EF4-FFF2-40B4-BE49-F238E27FC236}">
                <a16:creationId xmlns:a16="http://schemas.microsoft.com/office/drawing/2014/main" id="{C5773525-40FA-2892-A728-4A7F4C51493F}"/>
              </a:ext>
            </a:extLst>
          </p:cNvPr>
          <p:cNvSpPr txBox="1"/>
          <p:nvPr/>
        </p:nvSpPr>
        <p:spPr>
          <a:xfrm>
            <a:off x="5796707" y="5221212"/>
            <a:ext cx="1450299" cy="276999"/>
          </a:xfrm>
          <a:prstGeom prst="rect">
            <a:avLst/>
          </a:prstGeom>
          <a:noFill/>
        </p:spPr>
        <p:txBody>
          <a:bodyPr wrap="square">
            <a:spAutoFit/>
          </a:bodyPr>
          <a:lstStyle/>
          <a:p>
            <a:pPr algn="ctr"/>
            <a:r>
              <a:rPr lang="en-US" sz="1200" dirty="0">
                <a:latin typeface="Corbel" panose="020B0503020204020204" pitchFamily="34" charset="0"/>
              </a:rPr>
              <a:t>Response</a:t>
            </a:r>
            <a:endParaRPr lang="en-GB" sz="1200" dirty="0"/>
          </a:p>
        </p:txBody>
      </p:sp>
      <p:cxnSp>
        <p:nvCxnSpPr>
          <p:cNvPr id="17" name="Google Shape;209;p9">
            <a:extLst>
              <a:ext uri="{FF2B5EF4-FFF2-40B4-BE49-F238E27FC236}">
                <a16:creationId xmlns:a16="http://schemas.microsoft.com/office/drawing/2014/main" id="{A3AEBACA-73B7-7AD2-7099-E39BCD0AED14}"/>
              </a:ext>
            </a:extLst>
          </p:cNvPr>
          <p:cNvCxnSpPr>
            <a:cxnSpLocks/>
          </p:cNvCxnSpPr>
          <p:nvPr/>
        </p:nvCxnSpPr>
        <p:spPr>
          <a:xfrm flipV="1">
            <a:off x="7781969" y="5131335"/>
            <a:ext cx="0" cy="404977"/>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9" name="TextBox 18">
            <a:extLst>
              <a:ext uri="{FF2B5EF4-FFF2-40B4-BE49-F238E27FC236}">
                <a16:creationId xmlns:a16="http://schemas.microsoft.com/office/drawing/2014/main" id="{816AC528-F19A-11B7-14E7-7FA830273E72}"/>
              </a:ext>
            </a:extLst>
          </p:cNvPr>
          <p:cNvSpPr txBox="1"/>
          <p:nvPr/>
        </p:nvSpPr>
        <p:spPr>
          <a:xfrm>
            <a:off x="7056819" y="5579134"/>
            <a:ext cx="1450299" cy="276999"/>
          </a:xfrm>
          <a:prstGeom prst="rect">
            <a:avLst/>
          </a:prstGeom>
          <a:noFill/>
        </p:spPr>
        <p:txBody>
          <a:bodyPr wrap="square">
            <a:spAutoFit/>
          </a:bodyPr>
          <a:lstStyle/>
          <a:p>
            <a:pPr algn="ctr"/>
            <a:r>
              <a:rPr lang="en-US" sz="1200" dirty="0">
                <a:latin typeface="Corbel" panose="020B0503020204020204" pitchFamily="34" charset="0"/>
              </a:rPr>
              <a:t>Black box</a:t>
            </a:r>
            <a:endParaRPr lang="en-GB" sz="1200" dirty="0"/>
          </a:p>
        </p:txBody>
      </p:sp>
      <p:cxnSp>
        <p:nvCxnSpPr>
          <p:cNvPr id="23" name="Google Shape;209;p9">
            <a:extLst>
              <a:ext uri="{FF2B5EF4-FFF2-40B4-BE49-F238E27FC236}">
                <a16:creationId xmlns:a16="http://schemas.microsoft.com/office/drawing/2014/main" id="{34F9EA48-FEF8-6CFA-4A05-853957A2DB82}"/>
              </a:ext>
            </a:extLst>
          </p:cNvPr>
          <p:cNvCxnSpPr>
            <a:cxnSpLocks/>
          </p:cNvCxnSpPr>
          <p:nvPr/>
        </p:nvCxnSpPr>
        <p:spPr>
          <a:xfrm rot="16200000" flipV="1">
            <a:off x="8302147" y="5133960"/>
            <a:ext cx="245892" cy="24689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24" name="TextBox 23">
            <a:extLst>
              <a:ext uri="{FF2B5EF4-FFF2-40B4-BE49-F238E27FC236}">
                <a16:creationId xmlns:a16="http://schemas.microsoft.com/office/drawing/2014/main" id="{C87DA1AC-5F2C-4BB3-2487-D2D1DED7755E}"/>
              </a:ext>
            </a:extLst>
          </p:cNvPr>
          <p:cNvSpPr txBox="1"/>
          <p:nvPr/>
        </p:nvSpPr>
        <p:spPr>
          <a:xfrm>
            <a:off x="8301647" y="5333823"/>
            <a:ext cx="1450299" cy="276999"/>
          </a:xfrm>
          <a:prstGeom prst="rect">
            <a:avLst/>
          </a:prstGeom>
          <a:noFill/>
        </p:spPr>
        <p:txBody>
          <a:bodyPr wrap="square">
            <a:spAutoFit/>
          </a:bodyPr>
          <a:lstStyle/>
          <a:p>
            <a:pPr algn="ctr"/>
            <a:r>
              <a:rPr lang="en-US" sz="1200" dirty="0">
                <a:latin typeface="Corbel" panose="020B0503020204020204" pitchFamily="34" charset="0"/>
              </a:rPr>
              <a:t>Set of readings</a:t>
            </a:r>
            <a:endParaRPr lang="en-GB" sz="1200" dirty="0"/>
          </a:p>
        </p:txBody>
      </p:sp>
      <p:sp>
        <p:nvSpPr>
          <p:cNvPr id="26" name="TextBox 25">
            <a:extLst>
              <a:ext uri="{FF2B5EF4-FFF2-40B4-BE49-F238E27FC236}">
                <a16:creationId xmlns:a16="http://schemas.microsoft.com/office/drawing/2014/main" id="{7A9E57C5-4DBE-10E6-2703-703F03651E6B}"/>
              </a:ext>
            </a:extLst>
          </p:cNvPr>
          <p:cNvSpPr txBox="1"/>
          <p:nvPr/>
        </p:nvSpPr>
        <p:spPr>
          <a:xfrm>
            <a:off x="392109" y="3167390"/>
            <a:ext cx="4140308" cy="523220"/>
          </a:xfrm>
          <a:prstGeom prst="rect">
            <a:avLst/>
          </a:prstGeom>
          <a:noFill/>
        </p:spPr>
        <p:txBody>
          <a:bodyPr wrap="square">
            <a:spAutoFit/>
          </a:bodyPr>
          <a:lstStyle/>
          <a:p>
            <a:pPr algn="ctr"/>
            <a:r>
              <a:rPr lang="en-US" sz="2800" dirty="0">
                <a:solidFill>
                  <a:schemeClr val="accent1">
                    <a:lumMod val="75000"/>
                  </a:schemeClr>
                </a:solidFill>
              </a:rPr>
              <a:t>Why estimate</a:t>
            </a:r>
            <a:r>
              <a:rPr lang="en-US" sz="2800" dirty="0">
                <a:solidFill>
                  <a:schemeClr val="accent1">
                    <a:lumMod val="75000"/>
                  </a:schemeClr>
                </a:solidFill>
                <a:latin typeface="+mj-lt"/>
              </a:rPr>
              <a:t> </a:t>
            </a:r>
            <a:r>
              <a:rPr lang="en-GB" sz="2800" i="1" dirty="0">
                <a:solidFill>
                  <a:schemeClr val="accent1">
                    <a:lumMod val="75000"/>
                  </a:schemeClr>
                </a:solidFill>
                <a:latin typeface="Times New Roman" panose="02020603050405020304" pitchFamily="18" charset="0"/>
                <a:cs typeface="Times New Roman" panose="02020603050405020304" pitchFamily="18" charset="0"/>
              </a:rPr>
              <a:t>f </a:t>
            </a:r>
            <a:r>
              <a:rPr lang="en-GB" sz="2800" dirty="0">
                <a:solidFill>
                  <a:schemeClr val="accent1">
                    <a:lumMod val="75000"/>
                  </a:schemeClr>
                </a:solidFill>
              </a:rPr>
              <a:t>?</a:t>
            </a:r>
          </a:p>
        </p:txBody>
      </p:sp>
    </p:spTree>
    <p:extLst>
      <p:ext uri="{BB962C8B-B14F-4D97-AF65-F5344CB8AC3E}">
        <p14:creationId xmlns:p14="http://schemas.microsoft.com/office/powerpoint/2010/main" val="1417283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D636DA-8554-D13C-F2FA-E7487C225EE2}"/>
              </a:ext>
            </a:extLst>
          </p:cNvPr>
          <p:cNvSpPr txBox="1"/>
          <p:nvPr/>
        </p:nvSpPr>
        <p:spPr>
          <a:xfrm>
            <a:off x="392109" y="3167390"/>
            <a:ext cx="4140308" cy="523220"/>
          </a:xfrm>
          <a:prstGeom prst="rect">
            <a:avLst/>
          </a:prstGeom>
          <a:noFill/>
        </p:spPr>
        <p:txBody>
          <a:bodyPr wrap="square">
            <a:spAutoFit/>
          </a:bodyPr>
          <a:lstStyle/>
          <a:p>
            <a:pPr algn="ctr"/>
            <a:r>
              <a:rPr lang="en-US" sz="2800" dirty="0">
                <a:solidFill>
                  <a:schemeClr val="accent1">
                    <a:lumMod val="75000"/>
                  </a:schemeClr>
                </a:solidFill>
              </a:rPr>
              <a:t>Why estimate</a:t>
            </a:r>
            <a:r>
              <a:rPr lang="en-US" sz="2800" dirty="0">
                <a:solidFill>
                  <a:schemeClr val="accent1">
                    <a:lumMod val="75000"/>
                  </a:schemeClr>
                </a:solidFill>
                <a:latin typeface="+mj-lt"/>
              </a:rPr>
              <a:t> </a:t>
            </a:r>
            <a:r>
              <a:rPr lang="en-GB" sz="2800" i="1" dirty="0">
                <a:solidFill>
                  <a:schemeClr val="accent1">
                    <a:lumMod val="75000"/>
                  </a:schemeClr>
                </a:solidFill>
                <a:latin typeface="Times New Roman" panose="02020603050405020304" pitchFamily="18" charset="0"/>
                <a:cs typeface="Times New Roman" panose="02020603050405020304" pitchFamily="18" charset="0"/>
              </a:rPr>
              <a:t>f </a:t>
            </a:r>
            <a:r>
              <a:rPr lang="en-GB" sz="2800" dirty="0">
                <a:solidFill>
                  <a:schemeClr val="accent1">
                    <a:lumMod val="75000"/>
                  </a:schemeClr>
                </a:solidFill>
              </a:rPr>
              <a:t>?</a:t>
            </a:r>
          </a:p>
        </p:txBody>
      </p:sp>
      <p:sp>
        <p:nvSpPr>
          <p:cNvPr id="4" name="Slide Number Placeholder 2">
            <a:extLst>
              <a:ext uri="{FF2B5EF4-FFF2-40B4-BE49-F238E27FC236}">
                <a16:creationId xmlns:a16="http://schemas.microsoft.com/office/drawing/2014/main" id="{9AAAD215-76E2-D467-7FC8-2A976C68C383}"/>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32</a:t>
            </a:fld>
            <a:endParaRPr lang="en-GB"/>
          </a:p>
        </p:txBody>
      </p:sp>
      <p:grpSp>
        <p:nvGrpSpPr>
          <p:cNvPr id="6" name="Group 5">
            <a:extLst>
              <a:ext uri="{FF2B5EF4-FFF2-40B4-BE49-F238E27FC236}">
                <a16:creationId xmlns:a16="http://schemas.microsoft.com/office/drawing/2014/main" id="{A5A1CFBB-8CE7-62AD-2BFE-B0691272BAB6}"/>
              </a:ext>
            </a:extLst>
          </p:cNvPr>
          <p:cNvGrpSpPr/>
          <p:nvPr/>
        </p:nvGrpSpPr>
        <p:grpSpPr>
          <a:xfrm>
            <a:off x="4230610" y="1288006"/>
            <a:ext cx="6982186" cy="4281988"/>
            <a:chOff x="4230610" y="1547579"/>
            <a:chExt cx="6982186" cy="4281988"/>
          </a:xfrm>
        </p:grpSpPr>
        <p:pic>
          <p:nvPicPr>
            <p:cNvPr id="3" name="Picture 2" descr="Chart, scatter chart&#10;&#10;Description automatically generated">
              <a:extLst>
                <a:ext uri="{FF2B5EF4-FFF2-40B4-BE49-F238E27FC236}">
                  <a16:creationId xmlns:a16="http://schemas.microsoft.com/office/drawing/2014/main" id="{E0984C17-60E0-4C0C-37DE-FB370DD43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0610" y="1547579"/>
              <a:ext cx="6982186" cy="3693249"/>
            </a:xfrm>
            <a:prstGeom prst="rect">
              <a:avLst/>
            </a:prstGeom>
          </p:spPr>
        </p:pic>
        <p:sp>
          <p:nvSpPr>
            <p:cNvPr id="5" name="TextBox 4">
              <a:extLst>
                <a:ext uri="{FF2B5EF4-FFF2-40B4-BE49-F238E27FC236}">
                  <a16:creationId xmlns:a16="http://schemas.microsoft.com/office/drawing/2014/main" id="{4F11A00F-99E7-44E7-1791-873FACA28958}"/>
                </a:ext>
              </a:extLst>
            </p:cNvPr>
            <p:cNvSpPr txBox="1"/>
            <p:nvPr/>
          </p:nvSpPr>
          <p:spPr>
            <a:xfrm>
              <a:off x="5172659" y="5521790"/>
              <a:ext cx="5584899" cy="307777"/>
            </a:xfrm>
            <a:prstGeom prst="rect">
              <a:avLst/>
            </a:prstGeom>
            <a:noFill/>
          </p:spPr>
          <p:txBody>
            <a:bodyPr wrap="square">
              <a:spAutoFit/>
            </a:bodyPr>
            <a:lstStyle/>
            <a:p>
              <a:pPr algn="ctr"/>
              <a:r>
                <a:rPr lang="en-US" sz="1400" dirty="0">
                  <a:solidFill>
                    <a:schemeClr val="accent1">
                      <a:lumMod val="75000"/>
                    </a:schemeClr>
                  </a:solidFill>
                  <a:latin typeface="Corbel" panose="020B0503020204020204" pitchFamily="34" charset="0"/>
                </a:rPr>
                <a:t>Inference:</a:t>
              </a:r>
              <a:r>
                <a:rPr lang="en-US" sz="1400" dirty="0">
                  <a:latin typeface="Corbel" panose="020B0503020204020204" pitchFamily="34" charset="0"/>
                </a:rPr>
                <a:t> understand the way that </a:t>
              </a:r>
              <a:r>
                <a:rPr lang="en-US" sz="1400" i="1" dirty="0">
                  <a:latin typeface="Corbel" panose="020B0503020204020204" pitchFamily="34" charset="0"/>
                  <a:cs typeface="Times New Roman" panose="02020603050405020304" pitchFamily="18" charset="0"/>
                </a:rPr>
                <a:t>Y</a:t>
              </a:r>
              <a:r>
                <a:rPr lang="en-US" sz="1400" dirty="0">
                  <a:latin typeface="Corbel" panose="020B0503020204020204" pitchFamily="34" charset="0"/>
                </a:rPr>
                <a:t> is affected  as </a:t>
              </a:r>
              <a:r>
                <a:rPr lang="en-US" sz="1400" i="1" dirty="0">
                  <a:latin typeface="Corbel" panose="020B0503020204020204" pitchFamily="34" charset="0"/>
                  <a:cs typeface="Times New Roman" panose="02020603050405020304" pitchFamily="18" charset="0"/>
                </a:rPr>
                <a:t>x</a:t>
              </a:r>
              <a:r>
                <a:rPr lang="en-US" sz="1400" i="1" baseline="-25000" dirty="0">
                  <a:latin typeface="Corbel" panose="020B0503020204020204" pitchFamily="34" charset="0"/>
                  <a:cs typeface="Times New Roman" panose="02020603050405020304" pitchFamily="18" charset="0"/>
                </a:rPr>
                <a:t>1</a:t>
              </a:r>
              <a:r>
                <a:rPr lang="en-US" sz="1400" i="1" dirty="0">
                  <a:latin typeface="Corbel" panose="020B0503020204020204" pitchFamily="34" charset="0"/>
                  <a:cs typeface="Times New Roman" panose="02020603050405020304" pitchFamily="18" charset="0"/>
                </a:rPr>
                <a:t>, …, </a:t>
              </a:r>
              <a:r>
                <a:rPr lang="en-US" sz="1400" i="1" dirty="0" err="1">
                  <a:latin typeface="Corbel" panose="020B0503020204020204" pitchFamily="34" charset="0"/>
                  <a:cs typeface="Times New Roman" panose="02020603050405020304" pitchFamily="18" charset="0"/>
                </a:rPr>
                <a:t>x</a:t>
              </a:r>
              <a:r>
                <a:rPr lang="en-US" sz="1400" i="1" baseline="-25000" dirty="0" err="1">
                  <a:latin typeface="Corbel" panose="020B0503020204020204" pitchFamily="34" charset="0"/>
                  <a:cs typeface="Times New Roman" panose="02020603050405020304" pitchFamily="18" charset="0"/>
                </a:rPr>
                <a:t>n</a:t>
              </a:r>
              <a:r>
                <a:rPr lang="en-US" sz="1400" dirty="0">
                  <a:latin typeface="Corbel" panose="020B0503020204020204" pitchFamily="34" charset="0"/>
                </a:rPr>
                <a:t> change.</a:t>
              </a:r>
              <a:endParaRPr lang="en-GB" sz="1400" dirty="0">
                <a:latin typeface="Corbel" panose="020B0503020204020204" pitchFamily="34" charset="0"/>
              </a:endParaRPr>
            </a:p>
          </p:txBody>
        </p:sp>
      </p:grpSp>
    </p:spTree>
    <p:extLst>
      <p:ext uri="{BB962C8B-B14F-4D97-AF65-F5344CB8AC3E}">
        <p14:creationId xmlns:p14="http://schemas.microsoft.com/office/powerpoint/2010/main" val="1472241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D9D7E0-F95A-A93B-3030-E1D5A4129FCB}"/>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33</a:t>
            </a:fld>
            <a:endParaRPr lang="en-GB" dirty="0"/>
          </a:p>
        </p:txBody>
      </p:sp>
      <p:sp>
        <p:nvSpPr>
          <p:cNvPr id="5" name="Google Shape;158;p6">
            <a:extLst>
              <a:ext uri="{FF2B5EF4-FFF2-40B4-BE49-F238E27FC236}">
                <a16:creationId xmlns:a16="http://schemas.microsoft.com/office/drawing/2014/main" id="{F3B652EC-89A1-1FB8-6E76-C7F57DD3986F}"/>
              </a:ext>
            </a:extLst>
          </p:cNvPr>
          <p:cNvSpPr txBox="1"/>
          <p:nvPr/>
        </p:nvSpPr>
        <p:spPr>
          <a:xfrm>
            <a:off x="1947636" y="1639686"/>
            <a:ext cx="7911416" cy="523220"/>
          </a:xfrm>
          <a:prstGeom prst="rect">
            <a:avLst/>
          </a:prstGeom>
          <a:noFill/>
          <a:ln>
            <a:noFill/>
          </a:ln>
        </p:spPr>
        <p:txBody>
          <a:bodyPr spcFirstLastPara="1" wrap="square" lIns="91425" tIns="45700" rIns="91425" bIns="45700" anchor="t" anchorCtr="0">
            <a:spAutoFit/>
          </a:bodyPr>
          <a:lstStyle/>
          <a:p>
            <a:pPr algn="ctr"/>
            <a:r>
              <a:rPr lang="en-US" sz="2800" dirty="0">
                <a:solidFill>
                  <a:schemeClr val="accent1">
                    <a:lumMod val="75000"/>
                  </a:schemeClr>
                </a:solidFill>
                <a:latin typeface="Corbel" panose="020B0503020204020204" pitchFamily="34" charset="0"/>
              </a:rPr>
              <a:t>How do we fit </a:t>
            </a:r>
            <a:r>
              <a:rPr lang="en-GB" sz="2800" i="1" dirty="0">
                <a:solidFill>
                  <a:schemeClr val="accent1">
                    <a:lumMod val="75000"/>
                  </a:schemeClr>
                </a:solidFill>
                <a:latin typeface="Corbel" panose="020B0503020204020204" pitchFamily="34" charset="0"/>
                <a:cs typeface="Times New Roman" panose="02020603050405020304" pitchFamily="18" charset="0"/>
              </a:rPr>
              <a:t>f </a:t>
            </a:r>
            <a:r>
              <a:rPr lang="en-GB" sz="2800" dirty="0">
                <a:solidFill>
                  <a:schemeClr val="accent1">
                    <a:lumMod val="75000"/>
                  </a:schemeClr>
                </a:solidFill>
                <a:latin typeface="Corbel" panose="020B0503020204020204" pitchFamily="34" charset="0"/>
                <a:cs typeface="Times New Roman" panose="02020603050405020304" pitchFamily="18" charset="0"/>
              </a:rPr>
              <a:t>onto data</a:t>
            </a:r>
            <a:r>
              <a:rPr lang="en-GB" sz="2800" dirty="0">
                <a:solidFill>
                  <a:schemeClr val="accent1">
                    <a:lumMod val="75000"/>
                  </a:schemeClr>
                </a:solidFill>
                <a:latin typeface="Corbel" panose="020B0503020204020204" pitchFamily="34" charset="0"/>
              </a:rPr>
              <a:t>?</a:t>
            </a:r>
          </a:p>
        </p:txBody>
      </p:sp>
      <p:sp>
        <p:nvSpPr>
          <p:cNvPr id="6" name="TextBox 5">
            <a:extLst>
              <a:ext uri="{FF2B5EF4-FFF2-40B4-BE49-F238E27FC236}">
                <a16:creationId xmlns:a16="http://schemas.microsoft.com/office/drawing/2014/main" id="{A80C2072-001F-052E-1BE2-C200BF9274C5}"/>
              </a:ext>
            </a:extLst>
          </p:cNvPr>
          <p:cNvSpPr txBox="1"/>
          <p:nvPr/>
        </p:nvSpPr>
        <p:spPr>
          <a:xfrm>
            <a:off x="3193900" y="3797963"/>
            <a:ext cx="6902418" cy="923330"/>
          </a:xfrm>
          <a:prstGeom prst="rect">
            <a:avLst/>
          </a:prstGeom>
          <a:noFill/>
        </p:spPr>
        <p:txBody>
          <a:bodyPr wrap="square">
            <a:spAutoFit/>
          </a:bodyPr>
          <a:lstStyle/>
          <a:p>
            <a:r>
              <a:rPr lang="en-GB" dirty="0">
                <a:latin typeface="Corbel" panose="020B0503020204020204" pitchFamily="34" charset="0"/>
              </a:rPr>
              <a:t>Once we assumed that  </a:t>
            </a:r>
            <a:r>
              <a:rPr lang="en-GB" i="1" dirty="0">
                <a:latin typeface="Corbel" panose="020B0503020204020204" pitchFamily="34" charset="0"/>
                <a:cs typeface="Times New Roman" panose="02020603050405020304" pitchFamily="18" charset="0"/>
              </a:rPr>
              <a:t>f</a:t>
            </a:r>
            <a:r>
              <a:rPr lang="en-GB" dirty="0">
                <a:latin typeface="Corbel" panose="020B0503020204020204" pitchFamily="34" charset="0"/>
              </a:rPr>
              <a:t>  is, say cubic, the problem of fitting is greatly simplified. No need to estimate </a:t>
            </a:r>
            <a:r>
              <a:rPr lang="en-GB" i="1" dirty="0">
                <a:latin typeface="Corbel" panose="020B0503020204020204" pitchFamily="34" charset="0"/>
                <a:cs typeface="Times New Roman" panose="02020603050405020304" pitchFamily="18" charset="0"/>
              </a:rPr>
              <a:t>p</a:t>
            </a:r>
            <a:r>
              <a:rPr lang="en-GB" dirty="0">
                <a:latin typeface="Corbel" panose="020B0503020204020204" pitchFamily="34" charset="0"/>
              </a:rPr>
              <a:t> dimensional function </a:t>
            </a:r>
            <a:r>
              <a:rPr lang="en-GB" i="1" dirty="0">
                <a:latin typeface="Corbel" panose="020B0503020204020204" pitchFamily="34" charset="0"/>
                <a:cs typeface="Times New Roman" panose="02020603050405020304" pitchFamily="18" charset="0"/>
              </a:rPr>
              <a:t>f(x)</a:t>
            </a:r>
            <a:r>
              <a:rPr lang="en-GB" dirty="0">
                <a:latin typeface="Corbel" panose="020B0503020204020204" pitchFamily="34" charset="0"/>
              </a:rPr>
              <a:t>, one only needs to estimate </a:t>
            </a:r>
            <a:r>
              <a:rPr lang="en-GB" i="1" dirty="0">
                <a:latin typeface="Corbel" panose="020B0503020204020204" pitchFamily="34" charset="0"/>
                <a:cs typeface="Times New Roman" panose="02020603050405020304" pitchFamily="18" charset="0"/>
              </a:rPr>
              <a:t>p+1</a:t>
            </a:r>
            <a:r>
              <a:rPr lang="en-GB" dirty="0">
                <a:latin typeface="Corbel" panose="020B0503020204020204" pitchFamily="34" charset="0"/>
              </a:rPr>
              <a:t> coefficients.                                    .</a:t>
            </a:r>
          </a:p>
        </p:txBody>
      </p:sp>
      <p:sp>
        <p:nvSpPr>
          <p:cNvPr id="7" name="TextBox 6">
            <a:extLst>
              <a:ext uri="{FF2B5EF4-FFF2-40B4-BE49-F238E27FC236}">
                <a16:creationId xmlns:a16="http://schemas.microsoft.com/office/drawing/2014/main" id="{3EBEE18A-C3A1-1824-5D45-A4D0289E86C0}"/>
              </a:ext>
            </a:extLst>
          </p:cNvPr>
          <p:cNvSpPr txBox="1"/>
          <p:nvPr/>
        </p:nvSpPr>
        <p:spPr>
          <a:xfrm>
            <a:off x="1947636" y="2228671"/>
            <a:ext cx="841897" cy="1200329"/>
          </a:xfrm>
          <a:prstGeom prst="rect">
            <a:avLst/>
          </a:prstGeom>
          <a:noFill/>
        </p:spPr>
        <p:txBody>
          <a:bodyPr wrap="none" rtlCol="0">
            <a:spAutoFit/>
          </a:bodyPr>
          <a:lstStyle/>
          <a:p>
            <a:r>
              <a:rPr lang="en-US" sz="7200" dirty="0">
                <a:solidFill>
                  <a:schemeClr val="accent1">
                    <a:lumMod val="75000"/>
                  </a:schemeClr>
                </a:solidFill>
                <a:latin typeface="Corbel" panose="020B0503020204020204" pitchFamily="34" charset="0"/>
              </a:rPr>
              <a:t>1.</a:t>
            </a:r>
            <a:endParaRPr lang="en-GB" sz="7200" dirty="0">
              <a:solidFill>
                <a:schemeClr val="accent1">
                  <a:lumMod val="75000"/>
                </a:schemeClr>
              </a:solidFill>
              <a:latin typeface="Corbel" panose="020B0503020204020204" pitchFamily="34" charset="0"/>
            </a:endParaRPr>
          </a:p>
        </p:txBody>
      </p:sp>
      <p:sp>
        <p:nvSpPr>
          <p:cNvPr id="8" name="TextBox 7">
            <a:extLst>
              <a:ext uri="{FF2B5EF4-FFF2-40B4-BE49-F238E27FC236}">
                <a16:creationId xmlns:a16="http://schemas.microsoft.com/office/drawing/2014/main" id="{782195DD-7011-FB0E-409B-4455B6F77AF6}"/>
              </a:ext>
            </a:extLst>
          </p:cNvPr>
          <p:cNvSpPr txBox="1"/>
          <p:nvPr/>
        </p:nvSpPr>
        <p:spPr>
          <a:xfrm>
            <a:off x="3193900" y="2743942"/>
            <a:ext cx="6634817" cy="369332"/>
          </a:xfrm>
          <a:prstGeom prst="rect">
            <a:avLst/>
          </a:prstGeom>
          <a:noFill/>
        </p:spPr>
        <p:txBody>
          <a:bodyPr wrap="square">
            <a:spAutoFit/>
          </a:bodyPr>
          <a:lstStyle/>
          <a:p>
            <a:r>
              <a:rPr lang="en-GB" dirty="0">
                <a:latin typeface="Corbel" panose="020B0503020204020204" pitchFamily="34" charset="0"/>
              </a:rPr>
              <a:t>Make assumption about  the function form or shape of  </a:t>
            </a:r>
            <a:r>
              <a:rPr lang="en-GB" i="1" dirty="0">
                <a:latin typeface="Corbel" panose="020B0503020204020204" pitchFamily="34" charset="0"/>
                <a:cs typeface="Times New Roman" panose="02020603050405020304" pitchFamily="18" charset="0"/>
              </a:rPr>
              <a:t>f</a:t>
            </a:r>
            <a:r>
              <a:rPr lang="en-GB" dirty="0">
                <a:latin typeface="Corbel" panose="020B0503020204020204" pitchFamily="34" charset="0"/>
              </a:rPr>
              <a:t>. </a:t>
            </a:r>
          </a:p>
        </p:txBody>
      </p:sp>
      <p:sp>
        <p:nvSpPr>
          <p:cNvPr id="9" name="TextBox 8">
            <a:extLst>
              <a:ext uri="{FF2B5EF4-FFF2-40B4-BE49-F238E27FC236}">
                <a16:creationId xmlns:a16="http://schemas.microsoft.com/office/drawing/2014/main" id="{B32EFC43-11B3-2B41-B4DE-EAE60E11BF34}"/>
              </a:ext>
            </a:extLst>
          </p:cNvPr>
          <p:cNvSpPr txBox="1"/>
          <p:nvPr/>
        </p:nvSpPr>
        <p:spPr>
          <a:xfrm>
            <a:off x="1947636" y="3520964"/>
            <a:ext cx="899605" cy="1200329"/>
          </a:xfrm>
          <a:prstGeom prst="rect">
            <a:avLst/>
          </a:prstGeom>
          <a:noFill/>
        </p:spPr>
        <p:txBody>
          <a:bodyPr wrap="none" rtlCol="0">
            <a:spAutoFit/>
          </a:bodyPr>
          <a:lstStyle/>
          <a:p>
            <a:r>
              <a:rPr lang="en-US" sz="7200" dirty="0">
                <a:solidFill>
                  <a:schemeClr val="accent1">
                    <a:lumMod val="75000"/>
                  </a:schemeClr>
                </a:solidFill>
                <a:latin typeface="Corbel" panose="020B0503020204020204" pitchFamily="34" charset="0"/>
              </a:rPr>
              <a:t>2.</a:t>
            </a:r>
            <a:endParaRPr lang="en-GB" sz="7200" dirty="0">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3882910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683A0C8-8066-465B-A052-C0DB93445EBF}"/>
              </a:ext>
            </a:extLst>
          </p:cNvPr>
          <p:cNvGrpSpPr/>
          <p:nvPr/>
        </p:nvGrpSpPr>
        <p:grpSpPr>
          <a:xfrm>
            <a:off x="5355783" y="1725994"/>
            <a:ext cx="5713760" cy="3412338"/>
            <a:chOff x="4697675" y="1505409"/>
            <a:chExt cx="5713760" cy="3412338"/>
          </a:xfrm>
        </p:grpSpPr>
        <p:grpSp>
          <p:nvGrpSpPr>
            <p:cNvPr id="9" name="Group 8">
              <a:extLst>
                <a:ext uri="{FF2B5EF4-FFF2-40B4-BE49-F238E27FC236}">
                  <a16:creationId xmlns:a16="http://schemas.microsoft.com/office/drawing/2014/main" id="{09BA259C-54A9-4672-A04B-E8EB7759FDC1}"/>
                </a:ext>
              </a:extLst>
            </p:cNvPr>
            <p:cNvGrpSpPr/>
            <p:nvPr/>
          </p:nvGrpSpPr>
          <p:grpSpPr>
            <a:xfrm>
              <a:off x="4697675" y="1505409"/>
              <a:ext cx="5713760" cy="3046963"/>
              <a:chOff x="4697675" y="766746"/>
              <a:chExt cx="5713760" cy="3046963"/>
            </a:xfrm>
          </p:grpSpPr>
          <p:sp>
            <p:nvSpPr>
              <p:cNvPr id="4" name="Google Shape;158;p6">
                <a:extLst>
                  <a:ext uri="{FF2B5EF4-FFF2-40B4-BE49-F238E27FC236}">
                    <a16:creationId xmlns:a16="http://schemas.microsoft.com/office/drawing/2014/main" id="{7A8F4F51-3A5C-4BB6-899F-FAF962997A1D}"/>
                  </a:ext>
                </a:extLst>
              </p:cNvPr>
              <p:cNvSpPr txBox="1"/>
              <p:nvPr/>
            </p:nvSpPr>
            <p:spPr>
              <a:xfrm>
                <a:off x="4697675" y="766746"/>
                <a:ext cx="5713760" cy="523220"/>
              </a:xfrm>
              <a:prstGeom prst="rect">
                <a:avLst/>
              </a:prstGeom>
              <a:noFill/>
              <a:ln>
                <a:noFill/>
              </a:ln>
            </p:spPr>
            <p:txBody>
              <a:bodyPr spcFirstLastPara="1" wrap="square" lIns="91425" tIns="45700" rIns="91425" bIns="45700" anchor="t" anchorCtr="0">
                <a:spAutoFit/>
              </a:bodyPr>
              <a:lstStyle/>
              <a:p>
                <a:pPr algn="ctr"/>
                <a:r>
                  <a:rPr lang="en-US" sz="2800" dirty="0">
                    <a:solidFill>
                      <a:schemeClr val="accent1">
                        <a:lumMod val="75000"/>
                      </a:schemeClr>
                    </a:solidFill>
                    <a:latin typeface="Corbel" panose="020B0503020204020204" pitchFamily="34" charset="0"/>
                  </a:rPr>
                  <a:t>Parametric fitting of </a:t>
                </a:r>
                <a:r>
                  <a:rPr lang="en-GB" sz="2800" i="1" dirty="0">
                    <a:solidFill>
                      <a:schemeClr val="accent1">
                        <a:lumMod val="75000"/>
                      </a:schemeClr>
                    </a:solidFill>
                    <a:latin typeface="Corbel" panose="020B0503020204020204" pitchFamily="34" charset="0"/>
                    <a:cs typeface="Times New Roman" panose="02020603050405020304" pitchFamily="18" charset="0"/>
                  </a:rPr>
                  <a:t>f </a:t>
                </a:r>
                <a:endParaRPr lang="en-GB" sz="2800" dirty="0">
                  <a:solidFill>
                    <a:schemeClr val="accent1">
                      <a:lumMod val="75000"/>
                    </a:schemeClr>
                  </a:solidFill>
                  <a:latin typeface="Corbel" panose="020B0503020204020204" pitchFamily="34" charset="0"/>
                </a:endParaRPr>
              </a:p>
            </p:txBody>
          </p:sp>
          <p:sp>
            <p:nvSpPr>
              <p:cNvPr id="5" name="Google Shape;146;p5">
                <a:extLst>
                  <a:ext uri="{FF2B5EF4-FFF2-40B4-BE49-F238E27FC236}">
                    <a16:creationId xmlns:a16="http://schemas.microsoft.com/office/drawing/2014/main" id="{D16D548D-2595-43FF-8038-E46E31A1FA67}"/>
                  </a:ext>
                </a:extLst>
              </p:cNvPr>
              <p:cNvSpPr txBox="1"/>
              <p:nvPr/>
            </p:nvSpPr>
            <p:spPr>
              <a:xfrm>
                <a:off x="4697675" y="1566980"/>
                <a:ext cx="5713760" cy="2246729"/>
              </a:xfrm>
              <a:prstGeom prst="rect">
                <a:avLst/>
              </a:prstGeom>
              <a:noFill/>
              <a:ln>
                <a:noFill/>
              </a:ln>
            </p:spPr>
            <p:txBody>
              <a:bodyPr spcFirstLastPara="1" wrap="square" lIns="91425" tIns="45700" rIns="91425" bIns="45700" anchor="t" anchorCtr="0">
                <a:spAutoFit/>
              </a:bodyPr>
              <a:lstStyle/>
              <a:p>
                <a:pPr marL="514350" indent="-514350" algn="ctr">
                  <a:buFont typeface="+mj-lt"/>
                  <a:buAutoNum type="arabicPeriod"/>
                </a:pPr>
                <a:r>
                  <a:rPr lang="en-GB" sz="1400" dirty="0">
                    <a:latin typeface="Corbel" panose="020B0503020204020204" pitchFamily="34" charset="0"/>
                  </a:rPr>
                  <a:t>Make assumption about the function form or shape of  </a:t>
                </a:r>
                <a:r>
                  <a:rPr lang="en-GB" sz="1400" i="1" dirty="0">
                    <a:latin typeface="Times New Roman" panose="02020603050405020304" pitchFamily="18" charset="0"/>
                    <a:cs typeface="Times New Roman" panose="02020603050405020304" pitchFamily="18" charset="0"/>
                  </a:rPr>
                  <a:t>f</a:t>
                </a:r>
                <a:r>
                  <a:rPr lang="en-GB" sz="1400" dirty="0">
                    <a:latin typeface="Corbel" panose="020B0503020204020204" pitchFamily="34" charset="0"/>
                  </a:rPr>
                  <a:t>. </a:t>
                </a:r>
              </a:p>
              <a:p>
                <a:pPr algn="ctr"/>
                <a:r>
                  <a:rPr lang="en-GB" sz="1400" dirty="0">
                    <a:latin typeface="Corbel" panose="020B0503020204020204" pitchFamily="34" charset="0"/>
                  </a:rPr>
                  <a:t>Say,  </a:t>
                </a:r>
                <a:r>
                  <a:rPr lang="en-GB" sz="1400" i="1" dirty="0">
                    <a:latin typeface="Times New Roman" panose="02020603050405020304" pitchFamily="18" charset="0"/>
                    <a:cs typeface="Times New Roman" panose="02020603050405020304" pitchFamily="18" charset="0"/>
                  </a:rPr>
                  <a:t>f </a:t>
                </a:r>
                <a:r>
                  <a:rPr lang="en-GB" sz="1400" dirty="0"/>
                  <a:t> </a:t>
                </a:r>
                <a:r>
                  <a:rPr lang="en-GB" sz="1400" dirty="0">
                    <a:latin typeface="Corbel" panose="020B0503020204020204" pitchFamily="34" charset="0"/>
                  </a:rPr>
                  <a:t>is linear in </a:t>
                </a:r>
                <a:r>
                  <a:rPr lang="en-GB" sz="1400" i="1" dirty="0">
                    <a:latin typeface="Times New Roman" panose="02020603050405020304" pitchFamily="18" charset="0"/>
                    <a:cs typeface="Times New Roman" panose="02020603050405020304" pitchFamily="18" charset="0"/>
                  </a:rPr>
                  <a:t>X</a:t>
                </a:r>
                <a:r>
                  <a:rPr lang="en-GB" sz="1400" dirty="0"/>
                  <a:t> </a:t>
                </a:r>
                <a:r>
                  <a:rPr lang="en-GB" sz="1400" dirty="0">
                    <a:latin typeface="Corbel" panose="020B0503020204020204" pitchFamily="34" charset="0"/>
                  </a:rPr>
                  <a:t>such that</a:t>
                </a:r>
              </a:p>
              <a:p>
                <a:pPr algn="ctr"/>
                <a:endParaRPr lang="en-GB" sz="1400" dirty="0">
                  <a:latin typeface="Corbel" panose="020B0503020204020204" pitchFamily="34" charset="0"/>
                </a:endParaRPr>
              </a:p>
              <a:p>
                <a:pPr algn="ctr"/>
                <a:endParaRPr lang="en-GB" sz="1400" dirty="0">
                  <a:latin typeface="Corbel" panose="020B0503020204020204" pitchFamily="34" charset="0"/>
                </a:endParaRPr>
              </a:p>
              <a:p>
                <a:pPr algn="ctr"/>
                <a:endParaRPr lang="en-GB" sz="1400" dirty="0"/>
              </a:p>
              <a:p>
                <a:pPr marL="514350" indent="-514350" algn="ctr">
                  <a:buFont typeface="+mj-lt"/>
                  <a:buAutoNum type="arabicPeriod" startAt="2"/>
                </a:pPr>
                <a:r>
                  <a:rPr lang="en-GB" sz="1400" dirty="0">
                    <a:latin typeface="Corbel" panose="020B0503020204020204" pitchFamily="34" charset="0"/>
                  </a:rPr>
                  <a:t>Once we assumed that  </a:t>
                </a:r>
                <a:r>
                  <a:rPr lang="en-GB" sz="1400" i="1" dirty="0">
                    <a:latin typeface="Times New Roman" panose="02020603050405020304" pitchFamily="18" charset="0"/>
                    <a:cs typeface="Times New Roman" panose="02020603050405020304" pitchFamily="18" charset="0"/>
                  </a:rPr>
                  <a:t>f</a:t>
                </a:r>
                <a:r>
                  <a:rPr lang="en-GB" sz="1400" dirty="0"/>
                  <a:t>  </a:t>
                </a:r>
                <a:r>
                  <a:rPr lang="en-GB" sz="1400" dirty="0">
                    <a:latin typeface="Corbel" panose="020B0503020204020204" pitchFamily="34" charset="0"/>
                  </a:rPr>
                  <a:t>is linear, the problem of fitting is greatly simplified. No need to estimate </a:t>
                </a:r>
                <a:r>
                  <a:rPr lang="en-GB" sz="1400" i="1" dirty="0">
                    <a:latin typeface="Times New Roman" panose="02020603050405020304" pitchFamily="18" charset="0"/>
                    <a:cs typeface="Times New Roman" panose="02020603050405020304" pitchFamily="18" charset="0"/>
                  </a:rPr>
                  <a:t>p</a:t>
                </a:r>
                <a:r>
                  <a:rPr lang="en-GB" sz="1400" dirty="0"/>
                  <a:t> </a:t>
                </a:r>
                <a:r>
                  <a:rPr lang="en-GB" sz="1400" dirty="0">
                    <a:latin typeface="Corbel" panose="020B0503020204020204" pitchFamily="34" charset="0"/>
                  </a:rPr>
                  <a:t>dimensional function </a:t>
                </a:r>
                <a:r>
                  <a:rPr lang="en-GB" sz="1400" i="1" dirty="0">
                    <a:latin typeface="Times New Roman" panose="02020603050405020304" pitchFamily="18" charset="0"/>
                    <a:cs typeface="Times New Roman" panose="02020603050405020304" pitchFamily="18" charset="0"/>
                  </a:rPr>
                  <a:t>f(x)</a:t>
                </a:r>
                <a:r>
                  <a:rPr lang="en-GB" sz="1400" dirty="0">
                    <a:latin typeface="Corbel" panose="020B0503020204020204" pitchFamily="34" charset="0"/>
                  </a:rPr>
                  <a:t>, one only needs to estimate </a:t>
                </a:r>
                <a:r>
                  <a:rPr lang="en-GB" sz="1400" i="1" dirty="0">
                    <a:latin typeface="Times New Roman" panose="02020603050405020304" pitchFamily="18" charset="0"/>
                    <a:cs typeface="Times New Roman" panose="02020603050405020304" pitchFamily="18" charset="0"/>
                  </a:rPr>
                  <a:t>p+1</a:t>
                </a:r>
                <a:r>
                  <a:rPr lang="en-GB" sz="1400" dirty="0"/>
                  <a:t> </a:t>
                </a:r>
                <a:r>
                  <a:rPr lang="en-GB" sz="1400" dirty="0">
                    <a:latin typeface="Corbel" panose="020B0503020204020204" pitchFamily="34" charset="0"/>
                  </a:rPr>
                  <a:t>coefficients                                    .</a:t>
                </a:r>
                <a:endParaRPr lang="en-GB" sz="1400" dirty="0"/>
              </a:p>
              <a:p>
                <a:pPr algn="ctr"/>
                <a:endParaRPr lang="en-GB" sz="1400" dirty="0">
                  <a:latin typeface="Corbel" panose="020B0503020204020204" pitchFamily="34" charset="0"/>
                </a:endParaRPr>
              </a:p>
              <a:p>
                <a:pPr algn="ctr"/>
                <a:r>
                  <a:rPr lang="en-GB" sz="1400" dirty="0">
                    <a:latin typeface="Corbel" panose="020B0503020204020204" pitchFamily="34" charset="0"/>
                  </a:rPr>
                  <a:t>(which we can do by least square fitting, for instance)</a:t>
                </a:r>
              </a:p>
            </p:txBody>
          </p:sp>
        </p:grpSp>
        <p:pic>
          <p:nvPicPr>
            <p:cNvPr id="10" name="Picture 9">
              <a:extLst>
                <a:ext uri="{FF2B5EF4-FFF2-40B4-BE49-F238E27FC236}">
                  <a16:creationId xmlns:a16="http://schemas.microsoft.com/office/drawing/2014/main" id="{54AB04EB-12C3-4FF5-9D22-0FAD37593D6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873708" y="2904840"/>
              <a:ext cx="3540032" cy="303575"/>
            </a:xfrm>
            <a:prstGeom prst="rect">
              <a:avLst/>
            </a:prstGeom>
          </p:spPr>
        </p:pic>
        <p:pic>
          <p:nvPicPr>
            <p:cNvPr id="12" name="Picture 11">
              <a:extLst>
                <a:ext uri="{FF2B5EF4-FFF2-40B4-BE49-F238E27FC236}">
                  <a16:creationId xmlns:a16="http://schemas.microsoft.com/office/drawing/2014/main" id="{B7575898-428C-4C62-AD2F-0407AFDB052B}"/>
                </a:ext>
              </a:extLst>
            </p:cNvPr>
            <p:cNvPicPr>
              <a:picLocks noChangeAspect="1"/>
            </p:cNvPicPr>
            <p:nvPr/>
          </p:nvPicPr>
          <p:blipFill>
            <a:blip r:embed="rId3"/>
            <a:stretch>
              <a:fillRect/>
            </a:stretch>
          </p:blipFill>
          <p:spPr>
            <a:xfrm>
              <a:off x="6984819" y="4665868"/>
              <a:ext cx="1317297" cy="251879"/>
            </a:xfrm>
            <a:prstGeom prst="rect">
              <a:avLst/>
            </a:prstGeom>
          </p:spPr>
        </p:pic>
      </p:grpSp>
      <p:sp>
        <p:nvSpPr>
          <p:cNvPr id="24" name="Slide Number Placeholder 1">
            <a:extLst>
              <a:ext uri="{FF2B5EF4-FFF2-40B4-BE49-F238E27FC236}">
                <a16:creationId xmlns:a16="http://schemas.microsoft.com/office/drawing/2014/main" id="{3C027035-378A-47AE-88CC-E3404AB9BC91}"/>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34</a:t>
            </a:fld>
            <a:endParaRPr lang="en-GB" dirty="0"/>
          </a:p>
        </p:txBody>
      </p:sp>
      <p:pic>
        <p:nvPicPr>
          <p:cNvPr id="25" name="Picture 24" descr="Chart&#10;&#10;Description automatically generated">
            <a:extLst>
              <a:ext uri="{FF2B5EF4-FFF2-40B4-BE49-F238E27FC236}">
                <a16:creationId xmlns:a16="http://schemas.microsoft.com/office/drawing/2014/main" id="{9D388E0E-3DB2-4894-9711-052DE07A9195}"/>
              </a:ext>
            </a:extLst>
          </p:cNvPr>
          <p:cNvPicPr>
            <a:picLocks noChangeAspect="1"/>
          </p:cNvPicPr>
          <p:nvPr/>
        </p:nvPicPr>
        <p:blipFill rotWithShape="1">
          <a:blip r:embed="rId4">
            <a:extLst>
              <a:ext uri="{28A0092B-C50C-407E-A947-70E740481C1C}">
                <a14:useLocalDpi xmlns:a14="http://schemas.microsoft.com/office/drawing/2010/main" val="0"/>
              </a:ext>
            </a:extLst>
          </a:blip>
          <a:srcRect l="16784" r="17460"/>
          <a:stretch/>
        </p:blipFill>
        <p:spPr>
          <a:xfrm>
            <a:off x="656238" y="1843700"/>
            <a:ext cx="4528146" cy="3672649"/>
          </a:xfrm>
          <a:prstGeom prst="rect">
            <a:avLst/>
          </a:prstGeom>
        </p:spPr>
      </p:pic>
    </p:spTree>
    <p:extLst>
      <p:ext uri="{BB962C8B-B14F-4D97-AF65-F5344CB8AC3E}">
        <p14:creationId xmlns:p14="http://schemas.microsoft.com/office/powerpoint/2010/main" val="2698904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A5ECD9-CE3D-409F-A97A-73715EA3962E}"/>
              </a:ext>
            </a:extLst>
          </p:cNvPr>
          <p:cNvGrpSpPr/>
          <p:nvPr/>
        </p:nvGrpSpPr>
        <p:grpSpPr>
          <a:xfrm>
            <a:off x="1040606" y="2391135"/>
            <a:ext cx="10110788" cy="2075730"/>
            <a:chOff x="1040606" y="500187"/>
            <a:chExt cx="10110788" cy="2075730"/>
          </a:xfrm>
        </p:grpSpPr>
        <p:sp>
          <p:nvSpPr>
            <p:cNvPr id="3" name="TextBox 2">
              <a:extLst>
                <a:ext uri="{FF2B5EF4-FFF2-40B4-BE49-F238E27FC236}">
                  <a16:creationId xmlns:a16="http://schemas.microsoft.com/office/drawing/2014/main" id="{74A29AD6-C323-4A8B-AE56-D01216480DA7}"/>
                </a:ext>
              </a:extLst>
            </p:cNvPr>
            <p:cNvSpPr txBox="1"/>
            <p:nvPr/>
          </p:nvSpPr>
          <p:spPr>
            <a:xfrm>
              <a:off x="1040606" y="500187"/>
              <a:ext cx="10110788" cy="523220"/>
            </a:xfrm>
            <a:prstGeom prst="rect">
              <a:avLst/>
            </a:prstGeom>
            <a:noFill/>
          </p:spPr>
          <p:txBody>
            <a:bodyPr wrap="square">
              <a:spAutoFit/>
            </a:bodyPr>
            <a:lstStyle/>
            <a:p>
              <a:pPr algn="ctr"/>
              <a:r>
                <a:rPr lang="en-US" sz="2800" dirty="0">
                  <a:solidFill>
                    <a:schemeClr val="accent1">
                      <a:lumMod val="75000"/>
                    </a:schemeClr>
                  </a:solidFill>
                  <a:latin typeface="Corbel" panose="020B0503020204020204" pitchFamily="34" charset="0"/>
                </a:rPr>
                <a:t>Non-parametric estimation of </a:t>
              </a:r>
              <a:r>
                <a:rPr lang="en-GB" sz="2800" i="1" dirty="0">
                  <a:solidFill>
                    <a:schemeClr val="accent1">
                      <a:lumMod val="75000"/>
                    </a:schemeClr>
                  </a:solidFill>
                  <a:latin typeface="Corbel" panose="020B0503020204020204" pitchFamily="34" charset="0"/>
                  <a:cs typeface="Times New Roman" panose="02020603050405020304" pitchFamily="18" charset="0"/>
                </a:rPr>
                <a:t>f </a:t>
              </a:r>
              <a:endParaRPr lang="en-GB" sz="2800" dirty="0">
                <a:solidFill>
                  <a:schemeClr val="accent1">
                    <a:lumMod val="75000"/>
                  </a:schemeClr>
                </a:solidFill>
                <a:latin typeface="Corbel" panose="020B0503020204020204" pitchFamily="34" charset="0"/>
              </a:endParaRPr>
            </a:p>
          </p:txBody>
        </p:sp>
        <p:sp>
          <p:nvSpPr>
            <p:cNvPr id="4" name="TextBox 3">
              <a:extLst>
                <a:ext uri="{FF2B5EF4-FFF2-40B4-BE49-F238E27FC236}">
                  <a16:creationId xmlns:a16="http://schemas.microsoft.com/office/drawing/2014/main" id="{BD6EA078-53E8-4BAE-B9AA-AFDBB0E10F8A}"/>
                </a:ext>
              </a:extLst>
            </p:cNvPr>
            <p:cNvSpPr txBox="1"/>
            <p:nvPr/>
          </p:nvSpPr>
          <p:spPr>
            <a:xfrm>
              <a:off x="1040606" y="1375588"/>
              <a:ext cx="10110788" cy="1200329"/>
            </a:xfrm>
            <a:prstGeom prst="rect">
              <a:avLst/>
            </a:prstGeom>
            <a:noFill/>
          </p:spPr>
          <p:txBody>
            <a:bodyPr wrap="square">
              <a:spAutoFit/>
            </a:bodyPr>
            <a:lstStyle/>
            <a:p>
              <a:pPr marL="342900" indent="-342900" algn="ctr">
                <a:buFont typeface="Arial" panose="020B0604020202020204" pitchFamily="34" charset="0"/>
                <a:buChar char="•"/>
              </a:pPr>
              <a:r>
                <a:rPr lang="en-GB" dirty="0">
                  <a:latin typeface="Corbel" panose="020B0503020204020204" pitchFamily="34" charset="0"/>
                </a:rPr>
                <a:t>Make no explicit assumptions about </a:t>
              </a:r>
              <a:r>
                <a:rPr lang="en-GB" i="1" dirty="0">
                  <a:latin typeface="Corbel" panose="020B0503020204020204" pitchFamily="34" charset="0"/>
                  <a:cs typeface="Times New Roman" panose="02020603050405020304" pitchFamily="18" charset="0"/>
                </a:rPr>
                <a:t>f</a:t>
              </a:r>
              <a:r>
                <a:rPr lang="en-GB" dirty="0">
                  <a:latin typeface="Corbel" panose="020B0503020204020204" pitchFamily="34" charset="0"/>
                </a:rPr>
                <a:t>.</a:t>
              </a:r>
            </a:p>
            <a:p>
              <a:pPr marL="342900" indent="-342900" algn="ctr">
                <a:buFont typeface="Arial" panose="020B0604020202020204" pitchFamily="34" charset="0"/>
                <a:buChar char="•"/>
              </a:pPr>
              <a:r>
                <a:rPr lang="en-GB" dirty="0">
                  <a:latin typeface="Corbel" panose="020B0503020204020204" pitchFamily="34" charset="0"/>
                </a:rPr>
                <a:t>Fit </a:t>
              </a:r>
              <a:r>
                <a:rPr lang="en-GB" i="1" dirty="0">
                  <a:latin typeface="Corbel" panose="020B0503020204020204" pitchFamily="34" charset="0"/>
                  <a:cs typeface="Times New Roman" panose="02020603050405020304" pitchFamily="18" charset="0"/>
                </a:rPr>
                <a:t>f </a:t>
              </a:r>
              <a:r>
                <a:rPr lang="en-GB" dirty="0">
                  <a:latin typeface="Corbel" panose="020B0503020204020204" pitchFamily="34" charset="0"/>
                </a:rPr>
                <a:t>to data points as close as possible. </a:t>
              </a:r>
              <a:r>
                <a:rPr lang="en-GB" dirty="0">
                  <a:solidFill>
                    <a:srgbClr val="C00000"/>
                  </a:solidFill>
                  <a:latin typeface="Corbel" panose="020B0503020204020204" pitchFamily="34" charset="0"/>
                </a:rPr>
                <a:t>Use as many parameters as needed</a:t>
              </a:r>
              <a:r>
                <a:rPr lang="en-GB" dirty="0">
                  <a:latin typeface="Corbel" panose="020B0503020204020204" pitchFamily="34" charset="0"/>
                </a:rPr>
                <a:t>.</a:t>
              </a:r>
            </a:p>
            <a:p>
              <a:pPr marL="342900" indent="-342900" algn="ctr">
                <a:buFont typeface="Arial" panose="020B0604020202020204" pitchFamily="34" charset="0"/>
                <a:buChar char="•"/>
              </a:pPr>
              <a:r>
                <a:rPr lang="en-GB" dirty="0">
                  <a:latin typeface="Corbel" panose="020B0503020204020204" pitchFamily="34" charset="0"/>
                </a:rPr>
                <a:t>Very large number of observation is needed, usually more than available.</a:t>
              </a:r>
            </a:p>
            <a:p>
              <a:pPr marL="342900" indent="-342900" algn="ctr">
                <a:buFont typeface="Arial" panose="020B0604020202020204" pitchFamily="34" charset="0"/>
                <a:buChar char="•"/>
              </a:pPr>
              <a:r>
                <a:rPr lang="en-GB" dirty="0">
                  <a:latin typeface="Corbel" panose="020B0503020204020204" pitchFamily="34" charset="0"/>
                </a:rPr>
                <a:t>Good capture of data, but </a:t>
              </a:r>
              <a:r>
                <a:rPr lang="en-GB" dirty="0">
                  <a:solidFill>
                    <a:srgbClr val="C00000"/>
                  </a:solidFill>
                  <a:latin typeface="Corbel" panose="020B0503020204020204" pitchFamily="34" charset="0"/>
                </a:rPr>
                <a:t>poor interpretation</a:t>
              </a:r>
              <a:r>
                <a:rPr lang="en-GB" dirty="0">
                  <a:latin typeface="Corbel" panose="020B0503020204020204" pitchFamily="34" charset="0"/>
                </a:rPr>
                <a:t> and potentially </a:t>
              </a:r>
              <a:r>
                <a:rPr lang="en-GB" dirty="0">
                  <a:solidFill>
                    <a:srgbClr val="C00000"/>
                  </a:solidFill>
                  <a:latin typeface="Corbel" panose="020B0503020204020204" pitchFamily="34" charset="0"/>
                </a:rPr>
                <a:t>poor reproducibility</a:t>
              </a:r>
              <a:r>
                <a:rPr lang="en-GB" dirty="0">
                  <a:latin typeface="Corbel" panose="020B0503020204020204" pitchFamily="34" charset="0"/>
                </a:rPr>
                <a:t>.</a:t>
              </a:r>
            </a:p>
          </p:txBody>
        </p:sp>
      </p:grpSp>
      <p:sp>
        <p:nvSpPr>
          <p:cNvPr id="5" name="Slide Number Placeholder 4">
            <a:extLst>
              <a:ext uri="{FF2B5EF4-FFF2-40B4-BE49-F238E27FC236}">
                <a16:creationId xmlns:a16="http://schemas.microsoft.com/office/drawing/2014/main" id="{92E68A7A-F1AD-43DD-B0E8-B39C73644582}"/>
              </a:ext>
            </a:extLst>
          </p:cNvPr>
          <p:cNvSpPr>
            <a:spLocks noGrp="1"/>
          </p:cNvSpPr>
          <p:nvPr>
            <p:ph type="sldNum" sz="quarter" idx="12"/>
          </p:nvPr>
        </p:nvSpPr>
        <p:spPr/>
        <p:txBody>
          <a:bodyPr/>
          <a:lstStyle/>
          <a:p>
            <a:fld id="{86C9873D-7258-4AD4-AB9F-44DDCD976F93}" type="slidenum">
              <a:rPr lang="en-GB" smtClean="0"/>
              <a:t>35</a:t>
            </a:fld>
            <a:endParaRPr lang="en-GB" dirty="0"/>
          </a:p>
        </p:txBody>
      </p:sp>
    </p:spTree>
    <p:extLst>
      <p:ext uri="{BB962C8B-B14F-4D97-AF65-F5344CB8AC3E}">
        <p14:creationId xmlns:p14="http://schemas.microsoft.com/office/powerpoint/2010/main" val="6868332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64DEBF-80A8-4C89-88C4-0EE33B34D596}"/>
              </a:ext>
            </a:extLst>
          </p:cNvPr>
          <p:cNvSpPr>
            <a:spLocks noGrp="1"/>
          </p:cNvSpPr>
          <p:nvPr>
            <p:ph type="sldNum" sz="quarter" idx="12"/>
          </p:nvPr>
        </p:nvSpPr>
        <p:spPr/>
        <p:txBody>
          <a:bodyPr/>
          <a:lstStyle/>
          <a:p>
            <a:fld id="{86C9873D-7258-4AD4-AB9F-44DDCD976F93}" type="slidenum">
              <a:rPr lang="en-GB" smtClean="0"/>
              <a:t>36</a:t>
            </a:fld>
            <a:endParaRPr lang="en-GB"/>
          </a:p>
        </p:txBody>
      </p:sp>
      <p:sp>
        <p:nvSpPr>
          <p:cNvPr id="14" name="TextBox 13">
            <a:extLst>
              <a:ext uri="{FF2B5EF4-FFF2-40B4-BE49-F238E27FC236}">
                <a16:creationId xmlns:a16="http://schemas.microsoft.com/office/drawing/2014/main" id="{328B0084-2303-4C02-A485-EB7A2DBB1193}"/>
              </a:ext>
            </a:extLst>
          </p:cNvPr>
          <p:cNvSpPr txBox="1"/>
          <p:nvPr/>
        </p:nvSpPr>
        <p:spPr>
          <a:xfrm>
            <a:off x="1742740" y="4142282"/>
            <a:ext cx="3922737" cy="1815882"/>
          </a:xfrm>
          <a:prstGeom prst="rect">
            <a:avLst/>
          </a:prstGeom>
          <a:noFill/>
        </p:spPr>
        <p:txBody>
          <a:bodyPr wrap="square" rtlCol="0">
            <a:spAutoFit/>
          </a:bodyPr>
          <a:lstStyle/>
          <a:p>
            <a:pPr algn="ctr"/>
            <a:r>
              <a:rPr lang="en-GB" dirty="0">
                <a:solidFill>
                  <a:schemeClr val="accent1">
                    <a:lumMod val="75000"/>
                  </a:schemeClr>
                </a:solidFill>
                <a:latin typeface="Corbel" panose="020B0503020204020204" pitchFamily="34" charset="0"/>
              </a:rPr>
              <a:t>L</a:t>
            </a:r>
            <a:r>
              <a:rPr lang="en-GB" u="none" strike="noStrike" baseline="0" dirty="0">
                <a:solidFill>
                  <a:schemeClr val="accent1">
                    <a:lumMod val="75000"/>
                  </a:schemeClr>
                </a:solidFill>
                <a:latin typeface="Corbel" panose="020B0503020204020204" pitchFamily="34" charset="0"/>
              </a:rPr>
              <a:t>inear model fit by least squares</a:t>
            </a:r>
          </a:p>
          <a:p>
            <a:pPr marL="171450" indent="-171450" algn="ctr">
              <a:buFont typeface="Arial" panose="020B0604020202020204" pitchFamily="34" charset="0"/>
              <a:buChar char="•"/>
            </a:pPr>
            <a:endParaRPr lang="en-GB" sz="1200" dirty="0">
              <a:latin typeface="Corbel" panose="020B0503020204020204" pitchFamily="34" charset="0"/>
            </a:endParaRPr>
          </a:p>
          <a:p>
            <a:pPr marL="171450" indent="-171450" algn="ctr">
              <a:buFont typeface="Arial" panose="020B0604020202020204" pitchFamily="34" charset="0"/>
              <a:buChar char="•"/>
            </a:pPr>
            <a:r>
              <a:rPr lang="en-GB" sz="1200" dirty="0">
                <a:latin typeface="Corbel" panose="020B0503020204020204" pitchFamily="34" charset="0"/>
              </a:rPr>
              <a:t>Summarised data with a set of parameters of fixed size</a:t>
            </a:r>
          </a:p>
          <a:p>
            <a:pPr marL="171450" indent="-171450" algn="ctr">
              <a:buFont typeface="Arial" panose="020B0604020202020204" pitchFamily="34" charset="0"/>
              <a:buChar char="•"/>
            </a:pPr>
            <a:r>
              <a:rPr lang="en-GB" sz="1200" dirty="0">
                <a:latin typeface="Corbel" panose="020B0503020204020204" pitchFamily="34" charset="0"/>
              </a:rPr>
              <a:t>High bias but low variance</a:t>
            </a:r>
          </a:p>
          <a:p>
            <a:pPr algn="ctr"/>
            <a:r>
              <a:rPr lang="en-GB" sz="1200" b="1" dirty="0">
                <a:latin typeface="Corbel" panose="020B0503020204020204" pitchFamily="34" charset="0"/>
              </a:rPr>
              <a:t>Advantage:</a:t>
            </a:r>
          </a:p>
          <a:p>
            <a:pPr marL="171450" indent="-171450" algn="ctr">
              <a:buFont typeface="Arial" panose="020B0604020202020204" pitchFamily="34" charset="0"/>
              <a:buChar char="•"/>
            </a:pPr>
            <a:r>
              <a:rPr lang="en-GB" sz="1200" dirty="0">
                <a:latin typeface="Corbel" panose="020B0503020204020204" pitchFamily="34" charset="0"/>
              </a:rPr>
              <a:t>Simpler and easy to understand</a:t>
            </a:r>
          </a:p>
          <a:p>
            <a:pPr marL="171450" indent="-171450" algn="ctr">
              <a:buFont typeface="Arial" panose="020B0604020202020204" pitchFamily="34" charset="0"/>
              <a:buChar char="•"/>
            </a:pPr>
            <a:r>
              <a:rPr lang="en-GB" sz="1200" dirty="0">
                <a:latin typeface="Corbel" panose="020B0503020204020204" pitchFamily="34" charset="0"/>
              </a:rPr>
              <a:t>Less data needed to train and thus faster learning</a:t>
            </a:r>
          </a:p>
          <a:p>
            <a:pPr algn="ctr"/>
            <a:r>
              <a:rPr lang="en-GB" sz="1000" b="1" dirty="0">
                <a:latin typeface="Corbel" panose="020B0503020204020204" pitchFamily="34" charset="0"/>
              </a:rPr>
              <a:t>Disadvantage</a:t>
            </a:r>
          </a:p>
          <a:p>
            <a:pPr marL="171450" indent="-171450" algn="ctr">
              <a:buFont typeface="Arial" panose="020B0604020202020204" pitchFamily="34" charset="0"/>
              <a:buChar char="•"/>
            </a:pPr>
            <a:r>
              <a:rPr lang="en-GB" sz="1200" dirty="0">
                <a:latin typeface="Corbel" panose="020B0503020204020204" pitchFamily="34" charset="0"/>
              </a:rPr>
              <a:t>Limited complexity </a:t>
            </a:r>
            <a:r>
              <a:rPr lang="en-GB" sz="1200" dirty="0">
                <a:latin typeface="Corbel" panose="020B0503020204020204" pitchFamily="34" charset="0"/>
                <a:sym typeface="Symbol" panose="05050102010706020507" pitchFamily="18" charset="2"/>
              </a:rPr>
              <a:t> poor fit</a:t>
            </a:r>
            <a:endParaRPr lang="en-GB" sz="1200" dirty="0">
              <a:latin typeface="Corbel" panose="020B0503020204020204" pitchFamily="34" charset="0"/>
            </a:endParaRPr>
          </a:p>
        </p:txBody>
      </p:sp>
      <p:grpSp>
        <p:nvGrpSpPr>
          <p:cNvPr id="28" name="Group 27">
            <a:extLst>
              <a:ext uri="{FF2B5EF4-FFF2-40B4-BE49-F238E27FC236}">
                <a16:creationId xmlns:a16="http://schemas.microsoft.com/office/drawing/2014/main" id="{6DEE23BB-0FE6-B5A2-5EDC-33267734F3BC}"/>
              </a:ext>
            </a:extLst>
          </p:cNvPr>
          <p:cNvGrpSpPr/>
          <p:nvPr/>
        </p:nvGrpSpPr>
        <p:grpSpPr>
          <a:xfrm>
            <a:off x="-165320" y="1054586"/>
            <a:ext cx="7120113" cy="2819443"/>
            <a:chOff x="388521" y="1685014"/>
            <a:chExt cx="7120113" cy="2819443"/>
          </a:xfrm>
        </p:grpSpPr>
        <p:pic>
          <p:nvPicPr>
            <p:cNvPr id="8" name="Picture 7">
              <a:extLst>
                <a:ext uri="{FF2B5EF4-FFF2-40B4-BE49-F238E27FC236}">
                  <a16:creationId xmlns:a16="http://schemas.microsoft.com/office/drawing/2014/main" id="{E53B4890-2375-4851-9205-DF9EFAD0F77C}"/>
                </a:ext>
              </a:extLst>
            </p:cNvPr>
            <p:cNvPicPr>
              <a:picLocks noChangeAspect="1"/>
            </p:cNvPicPr>
            <p:nvPr/>
          </p:nvPicPr>
          <p:blipFill>
            <a:blip r:embed="rId2"/>
            <a:stretch>
              <a:fillRect/>
            </a:stretch>
          </p:blipFill>
          <p:spPr>
            <a:xfrm>
              <a:off x="2561539" y="1985219"/>
              <a:ext cx="3169128" cy="2519238"/>
            </a:xfrm>
            <a:prstGeom prst="rect">
              <a:avLst/>
            </a:prstGeom>
          </p:spPr>
        </p:pic>
        <p:sp>
          <p:nvSpPr>
            <p:cNvPr id="17" name="TextBox 16">
              <a:extLst>
                <a:ext uri="{FF2B5EF4-FFF2-40B4-BE49-F238E27FC236}">
                  <a16:creationId xmlns:a16="http://schemas.microsoft.com/office/drawing/2014/main" id="{EE5AFC50-F2B7-45D2-AED1-83F8B0E27DC7}"/>
                </a:ext>
              </a:extLst>
            </p:cNvPr>
            <p:cNvSpPr txBox="1"/>
            <p:nvPr/>
          </p:nvSpPr>
          <p:spPr>
            <a:xfrm>
              <a:off x="388521" y="3544073"/>
              <a:ext cx="2452402" cy="461665"/>
            </a:xfrm>
            <a:prstGeom prst="rect">
              <a:avLst/>
            </a:prstGeom>
            <a:noFill/>
          </p:spPr>
          <p:txBody>
            <a:bodyPr wrap="square">
              <a:spAutoFit/>
            </a:bodyPr>
            <a:lstStyle/>
            <a:p>
              <a:pPr algn="r"/>
              <a:r>
                <a:rPr lang="en-US" sz="1200" b="1" dirty="0">
                  <a:latin typeface="Corbel" panose="020B0503020204020204" pitchFamily="34" charset="0"/>
                </a:rPr>
                <a:t>Good capture</a:t>
              </a:r>
            </a:p>
            <a:p>
              <a:pPr algn="r"/>
              <a:r>
                <a:rPr lang="en-US" sz="1200" dirty="0">
                  <a:latin typeface="Corbel" panose="020B0503020204020204" pitchFamily="34" charset="0"/>
                </a:rPr>
                <a:t>education vs. income</a:t>
              </a:r>
              <a:endParaRPr lang="en-GB" sz="1200" dirty="0">
                <a:latin typeface="Corbel" panose="020B0503020204020204" pitchFamily="34" charset="0"/>
              </a:endParaRPr>
            </a:p>
          </p:txBody>
        </p:sp>
        <p:sp>
          <p:nvSpPr>
            <p:cNvPr id="18" name="TextBox 17">
              <a:extLst>
                <a:ext uri="{FF2B5EF4-FFF2-40B4-BE49-F238E27FC236}">
                  <a16:creationId xmlns:a16="http://schemas.microsoft.com/office/drawing/2014/main" id="{E1BFFC1B-CB77-4D19-A6F8-A60DAF281D76}"/>
                </a:ext>
              </a:extLst>
            </p:cNvPr>
            <p:cNvSpPr txBox="1"/>
            <p:nvPr/>
          </p:nvSpPr>
          <p:spPr>
            <a:xfrm>
              <a:off x="5056232" y="1685014"/>
              <a:ext cx="2452402" cy="461665"/>
            </a:xfrm>
            <a:prstGeom prst="rect">
              <a:avLst/>
            </a:prstGeom>
            <a:noFill/>
          </p:spPr>
          <p:txBody>
            <a:bodyPr wrap="square">
              <a:spAutoFit/>
            </a:bodyPr>
            <a:lstStyle/>
            <a:p>
              <a:r>
                <a:rPr lang="en-US" sz="1200" b="1" dirty="0">
                  <a:latin typeface="Corbel" panose="020B0503020204020204" pitchFamily="34" charset="0"/>
                </a:rPr>
                <a:t>Poor capture:</a:t>
              </a:r>
            </a:p>
            <a:p>
              <a:r>
                <a:rPr lang="en-US" sz="1200" dirty="0">
                  <a:latin typeface="Corbel" panose="020B0503020204020204" pitchFamily="34" charset="0"/>
                </a:rPr>
                <a:t>seniority vs. income</a:t>
              </a:r>
              <a:endParaRPr lang="en-GB" sz="1200" dirty="0">
                <a:latin typeface="Corbel" panose="020B0503020204020204" pitchFamily="34" charset="0"/>
              </a:endParaRPr>
            </a:p>
          </p:txBody>
        </p:sp>
        <p:cxnSp>
          <p:nvCxnSpPr>
            <p:cNvPr id="4" name="Google Shape;209;p9">
              <a:extLst>
                <a:ext uri="{FF2B5EF4-FFF2-40B4-BE49-F238E27FC236}">
                  <a16:creationId xmlns:a16="http://schemas.microsoft.com/office/drawing/2014/main" id="{A87FBB06-2815-E91C-E14F-288FB94DB4B8}"/>
                </a:ext>
              </a:extLst>
            </p:cNvPr>
            <p:cNvCxnSpPr>
              <a:cxnSpLocks/>
            </p:cNvCxnSpPr>
            <p:nvPr/>
          </p:nvCxnSpPr>
          <p:spPr>
            <a:xfrm flipV="1">
              <a:off x="2700030" y="3406434"/>
              <a:ext cx="357126" cy="223695"/>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9" name="Google Shape;209;p9">
              <a:extLst>
                <a:ext uri="{FF2B5EF4-FFF2-40B4-BE49-F238E27FC236}">
                  <a16:creationId xmlns:a16="http://schemas.microsoft.com/office/drawing/2014/main" id="{613369E8-1843-F750-6954-E198ED3AD511}"/>
                </a:ext>
              </a:extLst>
            </p:cNvPr>
            <p:cNvCxnSpPr>
              <a:cxnSpLocks/>
            </p:cNvCxnSpPr>
            <p:nvPr/>
          </p:nvCxnSpPr>
          <p:spPr>
            <a:xfrm flipH="1">
              <a:off x="4917352" y="2087815"/>
              <a:ext cx="235469" cy="363321"/>
            </a:xfrm>
            <a:prstGeom prst="straightConnector1">
              <a:avLst/>
            </a:prstGeom>
            <a:noFill/>
            <a:ln w="9525" cap="flat" cmpd="sng">
              <a:solidFill>
                <a:schemeClr val="bg1">
                  <a:lumMod val="50000"/>
                </a:schemeClr>
              </a:solidFill>
              <a:prstDash val="solid"/>
              <a:round/>
              <a:headEnd type="none" w="sm" len="sm"/>
              <a:tailEnd type="stealth" w="med" len="med"/>
            </a:ln>
          </p:spPr>
        </p:cxnSp>
      </p:grpSp>
      <p:grpSp>
        <p:nvGrpSpPr>
          <p:cNvPr id="32" name="Group 31">
            <a:extLst>
              <a:ext uri="{FF2B5EF4-FFF2-40B4-BE49-F238E27FC236}">
                <a16:creationId xmlns:a16="http://schemas.microsoft.com/office/drawing/2014/main" id="{A2871CD0-4346-245D-4E81-A41E9CF3ED6A}"/>
              </a:ext>
            </a:extLst>
          </p:cNvPr>
          <p:cNvGrpSpPr/>
          <p:nvPr/>
        </p:nvGrpSpPr>
        <p:grpSpPr>
          <a:xfrm>
            <a:off x="5850851" y="1054586"/>
            <a:ext cx="4280012" cy="2866226"/>
            <a:chOff x="782132" y="3341407"/>
            <a:chExt cx="4280012" cy="2866226"/>
          </a:xfrm>
        </p:grpSpPr>
        <p:grpSp>
          <p:nvGrpSpPr>
            <p:cNvPr id="31" name="Group 30">
              <a:extLst>
                <a:ext uri="{FF2B5EF4-FFF2-40B4-BE49-F238E27FC236}">
                  <a16:creationId xmlns:a16="http://schemas.microsoft.com/office/drawing/2014/main" id="{230763F1-D629-0AD8-D842-F4AF05C24480}"/>
                </a:ext>
              </a:extLst>
            </p:cNvPr>
            <p:cNvGrpSpPr/>
            <p:nvPr/>
          </p:nvGrpSpPr>
          <p:grpSpPr>
            <a:xfrm>
              <a:off x="782132" y="3341407"/>
              <a:ext cx="4280012" cy="2866226"/>
              <a:chOff x="782132" y="3341407"/>
              <a:chExt cx="4280012" cy="2866226"/>
            </a:xfrm>
          </p:grpSpPr>
          <p:pic>
            <p:nvPicPr>
              <p:cNvPr id="12" name="Picture 11">
                <a:extLst>
                  <a:ext uri="{FF2B5EF4-FFF2-40B4-BE49-F238E27FC236}">
                    <a16:creationId xmlns:a16="http://schemas.microsoft.com/office/drawing/2014/main" id="{ED7498B3-868A-4FB8-AEBD-1522210BF6C5}"/>
                  </a:ext>
                </a:extLst>
              </p:cNvPr>
              <p:cNvPicPr>
                <a:picLocks noChangeAspect="1"/>
              </p:cNvPicPr>
              <p:nvPr/>
            </p:nvPicPr>
            <p:blipFill>
              <a:blip r:embed="rId3"/>
              <a:stretch>
                <a:fillRect/>
              </a:stretch>
            </p:blipFill>
            <p:spPr>
              <a:xfrm>
                <a:off x="1690429" y="3495475"/>
                <a:ext cx="3371715" cy="2712158"/>
              </a:xfrm>
              <a:prstGeom prst="rect">
                <a:avLst/>
              </a:prstGeom>
            </p:spPr>
          </p:pic>
          <p:sp>
            <p:nvSpPr>
              <p:cNvPr id="22" name="TextBox 21">
                <a:extLst>
                  <a:ext uri="{FF2B5EF4-FFF2-40B4-BE49-F238E27FC236}">
                    <a16:creationId xmlns:a16="http://schemas.microsoft.com/office/drawing/2014/main" id="{B8A0C2BC-7F2F-49F1-BC93-A3F9432ABDEA}"/>
                  </a:ext>
                </a:extLst>
              </p:cNvPr>
              <p:cNvSpPr txBox="1"/>
              <p:nvPr/>
            </p:nvSpPr>
            <p:spPr>
              <a:xfrm>
                <a:off x="782132" y="3341407"/>
                <a:ext cx="1816593" cy="461665"/>
              </a:xfrm>
              <a:prstGeom prst="rect">
                <a:avLst/>
              </a:prstGeom>
              <a:noFill/>
            </p:spPr>
            <p:txBody>
              <a:bodyPr wrap="square">
                <a:spAutoFit/>
              </a:bodyPr>
              <a:lstStyle/>
              <a:p>
                <a:r>
                  <a:rPr lang="en-US" sz="1200" b="1" dirty="0">
                    <a:latin typeface="Corbel" panose="020B0503020204020204" pitchFamily="34" charset="0"/>
                  </a:rPr>
                  <a:t>Best capture</a:t>
                </a:r>
              </a:p>
              <a:p>
                <a:r>
                  <a:rPr lang="en-US" sz="1200" dirty="0">
                    <a:latin typeface="Corbel" panose="020B0503020204020204" pitchFamily="34" charset="0"/>
                  </a:rPr>
                  <a:t>but prone to overfitting</a:t>
                </a:r>
                <a:endParaRPr lang="en-GB" sz="1200" dirty="0">
                  <a:latin typeface="Corbel" panose="020B0503020204020204" pitchFamily="34" charset="0"/>
                </a:endParaRPr>
              </a:p>
            </p:txBody>
          </p:sp>
        </p:grpSp>
        <p:cxnSp>
          <p:nvCxnSpPr>
            <p:cNvPr id="23" name="Google Shape;209;p9">
              <a:extLst>
                <a:ext uri="{FF2B5EF4-FFF2-40B4-BE49-F238E27FC236}">
                  <a16:creationId xmlns:a16="http://schemas.microsoft.com/office/drawing/2014/main" id="{67CCAF24-F4AD-9DDE-B170-5988FE1C544D}"/>
                </a:ext>
              </a:extLst>
            </p:cNvPr>
            <p:cNvCxnSpPr>
              <a:cxnSpLocks/>
            </p:cNvCxnSpPr>
            <p:nvPr/>
          </p:nvCxnSpPr>
          <p:spPr>
            <a:xfrm>
              <a:off x="2350261" y="3763361"/>
              <a:ext cx="757914" cy="490757"/>
            </a:xfrm>
            <a:prstGeom prst="straightConnector1">
              <a:avLst/>
            </a:prstGeom>
            <a:noFill/>
            <a:ln w="9525" cap="flat" cmpd="sng">
              <a:solidFill>
                <a:schemeClr val="bg1">
                  <a:lumMod val="50000"/>
                </a:schemeClr>
              </a:solidFill>
              <a:prstDash val="solid"/>
              <a:round/>
              <a:headEnd type="none" w="sm" len="sm"/>
              <a:tailEnd type="stealth" w="med" len="med"/>
            </a:ln>
          </p:spPr>
        </p:cxnSp>
      </p:grpSp>
      <p:sp>
        <p:nvSpPr>
          <p:cNvPr id="33" name="TextBox 32">
            <a:extLst>
              <a:ext uri="{FF2B5EF4-FFF2-40B4-BE49-F238E27FC236}">
                <a16:creationId xmlns:a16="http://schemas.microsoft.com/office/drawing/2014/main" id="{B891405E-DD5B-3CD2-7DFF-16771753711D}"/>
              </a:ext>
            </a:extLst>
          </p:cNvPr>
          <p:cNvSpPr txBox="1"/>
          <p:nvPr/>
        </p:nvSpPr>
        <p:spPr>
          <a:xfrm>
            <a:off x="6741856" y="4142282"/>
            <a:ext cx="3922737" cy="1661993"/>
          </a:xfrm>
          <a:prstGeom prst="rect">
            <a:avLst/>
          </a:prstGeom>
          <a:noFill/>
        </p:spPr>
        <p:txBody>
          <a:bodyPr wrap="square" rtlCol="0">
            <a:spAutoFit/>
          </a:bodyPr>
          <a:lstStyle/>
          <a:p>
            <a:pPr algn="ctr"/>
            <a:r>
              <a:rPr lang="en-GB" dirty="0">
                <a:solidFill>
                  <a:schemeClr val="accent1">
                    <a:lumMod val="75000"/>
                  </a:schemeClr>
                </a:solidFill>
                <a:latin typeface="Corbel" panose="020B0503020204020204" pitchFamily="34" charset="0"/>
              </a:rPr>
              <a:t>Smooth thin-plate spline</a:t>
            </a:r>
            <a:endParaRPr lang="en-GB" u="none" strike="noStrike" baseline="0" dirty="0">
              <a:solidFill>
                <a:schemeClr val="accent1">
                  <a:lumMod val="75000"/>
                </a:schemeClr>
              </a:solidFill>
              <a:latin typeface="Corbel" panose="020B0503020204020204" pitchFamily="34" charset="0"/>
            </a:endParaRPr>
          </a:p>
          <a:p>
            <a:pPr marL="171450" indent="-171450" algn="ctr">
              <a:buFont typeface="Arial" panose="020B0604020202020204" pitchFamily="34" charset="0"/>
              <a:buChar char="•"/>
            </a:pPr>
            <a:endParaRPr lang="en-GB" sz="1200" dirty="0">
              <a:latin typeface="Corbel" panose="020B0503020204020204" pitchFamily="34" charset="0"/>
            </a:endParaRPr>
          </a:p>
          <a:p>
            <a:pPr marL="171450" indent="-171450" algn="ctr">
              <a:buFont typeface="Arial" panose="020B0604020202020204" pitchFamily="34" charset="0"/>
              <a:buChar char="•"/>
            </a:pPr>
            <a:r>
              <a:rPr lang="en-GB" sz="1200" dirty="0">
                <a:latin typeface="Corbel" panose="020B0503020204020204" pitchFamily="34" charset="0"/>
                <a:sym typeface="Symbol" panose="05050102010706020507" pitchFamily="18" charset="2"/>
              </a:rPr>
              <a:t> </a:t>
            </a:r>
            <a:r>
              <a:rPr lang="en-GB" sz="1200" dirty="0">
                <a:latin typeface="Corbel" panose="020B0503020204020204" pitchFamily="34" charset="0"/>
              </a:rPr>
              <a:t>fits data with as many parameters as needed</a:t>
            </a:r>
          </a:p>
          <a:p>
            <a:pPr marL="171450" indent="-171450" algn="ctr">
              <a:buFont typeface="Arial" panose="020B0604020202020204" pitchFamily="34" charset="0"/>
              <a:buChar char="•"/>
            </a:pPr>
            <a:r>
              <a:rPr lang="en-GB" sz="1200" dirty="0">
                <a:latin typeface="Corbel" panose="020B0503020204020204" pitchFamily="34" charset="0"/>
              </a:rPr>
              <a:t>Low bias but high variance</a:t>
            </a:r>
          </a:p>
          <a:p>
            <a:pPr algn="ctr"/>
            <a:r>
              <a:rPr lang="en-GB" sz="1200" b="1" dirty="0">
                <a:latin typeface="Corbel" panose="020B0503020204020204" pitchFamily="34" charset="0"/>
              </a:rPr>
              <a:t>Advantage:</a:t>
            </a:r>
          </a:p>
          <a:p>
            <a:pPr algn="ctr"/>
            <a:r>
              <a:rPr lang="en-GB" sz="1200" dirty="0">
                <a:latin typeface="Corbel" panose="020B0503020204020204" pitchFamily="34" charset="0"/>
              </a:rPr>
              <a:t>Flexibility and power: now weak assumptions about </a:t>
            </a:r>
            <a:r>
              <a:rPr lang="en-GB" sz="1200" dirty="0">
                <a:latin typeface="Corbel" panose="020B0503020204020204" pitchFamily="34" charset="0"/>
                <a:sym typeface="Symbol" panose="05050102010706020507" pitchFamily="18" charset="2"/>
              </a:rPr>
              <a:t></a:t>
            </a:r>
            <a:endParaRPr lang="en-GB" sz="1200" dirty="0">
              <a:latin typeface="Corbel" panose="020B0503020204020204" pitchFamily="34" charset="0"/>
            </a:endParaRPr>
          </a:p>
          <a:p>
            <a:pPr algn="ctr"/>
            <a:r>
              <a:rPr lang="en-GB" sz="1200" b="1" dirty="0">
                <a:latin typeface="Corbel" panose="020B0503020204020204" pitchFamily="34" charset="0"/>
              </a:rPr>
              <a:t>Disadvantage:</a:t>
            </a:r>
          </a:p>
          <a:p>
            <a:pPr algn="ctr"/>
            <a:r>
              <a:rPr lang="en-GB" sz="1200" dirty="0">
                <a:latin typeface="Corbel" panose="020B0503020204020204" pitchFamily="34" charset="0"/>
              </a:rPr>
              <a:t>More data needed </a:t>
            </a:r>
            <a:r>
              <a:rPr lang="en-GB" sz="1200" dirty="0">
                <a:latin typeface="Corbel" panose="020B0503020204020204" pitchFamily="34" charset="0"/>
                <a:sym typeface="Symbol" panose="05050102010706020507" pitchFamily="18" charset="2"/>
              </a:rPr>
              <a:t> slow and prone to overfitting</a:t>
            </a:r>
            <a:endParaRPr lang="en-GB" sz="1200" dirty="0">
              <a:latin typeface="Corbel" panose="020B0503020204020204" pitchFamily="34" charset="0"/>
            </a:endParaRPr>
          </a:p>
        </p:txBody>
      </p:sp>
    </p:spTree>
    <p:extLst>
      <p:ext uri="{BB962C8B-B14F-4D97-AF65-F5344CB8AC3E}">
        <p14:creationId xmlns:p14="http://schemas.microsoft.com/office/powerpoint/2010/main" val="3066908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grpSp>
        <p:nvGrpSpPr>
          <p:cNvPr id="442" name="Google Shape;442;p24"/>
          <p:cNvGrpSpPr/>
          <p:nvPr/>
        </p:nvGrpSpPr>
        <p:grpSpPr>
          <a:xfrm>
            <a:off x="1692783" y="912851"/>
            <a:ext cx="8806434" cy="5032298"/>
            <a:chOff x="1370780" y="1141016"/>
            <a:chExt cx="8806434" cy="5032298"/>
          </a:xfrm>
        </p:grpSpPr>
        <p:grpSp>
          <p:nvGrpSpPr>
            <p:cNvPr id="443" name="Google Shape;443;p24"/>
            <p:cNvGrpSpPr/>
            <p:nvPr/>
          </p:nvGrpSpPr>
          <p:grpSpPr>
            <a:xfrm>
              <a:off x="2549224" y="2463252"/>
              <a:ext cx="6170007" cy="3710062"/>
              <a:chOff x="2390394" y="1384607"/>
              <a:chExt cx="7411212" cy="4387153"/>
            </a:xfrm>
          </p:grpSpPr>
          <p:pic>
            <p:nvPicPr>
              <p:cNvPr id="444" name="Google Shape;444;p24"/>
              <p:cNvPicPr preferRelativeResize="0"/>
              <p:nvPr/>
            </p:nvPicPr>
            <p:blipFill rotWithShape="1">
              <a:blip r:embed="rId3">
                <a:alphaModFix/>
              </a:blip>
              <a:srcRect/>
              <a:stretch/>
            </p:blipFill>
            <p:spPr>
              <a:xfrm>
                <a:off x="2390394" y="1384607"/>
                <a:ext cx="7411212" cy="4387153"/>
              </a:xfrm>
              <a:prstGeom prst="rect">
                <a:avLst/>
              </a:prstGeom>
              <a:noFill/>
              <a:ln>
                <a:noFill/>
              </a:ln>
            </p:spPr>
          </p:pic>
          <p:sp>
            <p:nvSpPr>
              <p:cNvPr id="445" name="Google Shape;445;p24"/>
              <p:cNvSpPr/>
              <p:nvPr/>
            </p:nvSpPr>
            <p:spPr>
              <a:xfrm>
                <a:off x="4709160" y="2331719"/>
                <a:ext cx="1179576" cy="548641"/>
              </a:xfrm>
              <a:prstGeom prst="rect">
                <a:avLst/>
              </a:prstGeom>
              <a:solidFill>
                <a:srgbClr val="B3C6E7">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46" name="Google Shape;446;p24"/>
              <p:cNvSpPr/>
              <p:nvPr/>
            </p:nvSpPr>
            <p:spPr>
              <a:xfrm>
                <a:off x="5469636" y="2906988"/>
                <a:ext cx="2266188" cy="317475"/>
              </a:xfrm>
              <a:prstGeom prst="rect">
                <a:avLst/>
              </a:prstGeom>
              <a:solidFill>
                <a:srgbClr val="F7CAA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447" name="Google Shape;447;p24"/>
              <p:cNvSpPr/>
              <p:nvPr/>
            </p:nvSpPr>
            <p:spPr>
              <a:xfrm>
                <a:off x="3543300" y="1583843"/>
                <a:ext cx="1339596" cy="548641"/>
              </a:xfrm>
              <a:prstGeom prst="rect">
                <a:avLst/>
              </a:prstGeom>
              <a:solidFill>
                <a:srgbClr val="C4E0B2">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grpSp>
        <p:grpSp>
          <p:nvGrpSpPr>
            <p:cNvPr id="448" name="Google Shape;448;p24"/>
            <p:cNvGrpSpPr/>
            <p:nvPr/>
          </p:nvGrpSpPr>
          <p:grpSpPr>
            <a:xfrm>
              <a:off x="1370780" y="1141016"/>
              <a:ext cx="8806434" cy="1148471"/>
              <a:chOff x="2113061" y="4387201"/>
              <a:chExt cx="8806434" cy="1148471"/>
            </a:xfrm>
          </p:grpSpPr>
          <p:sp>
            <p:nvSpPr>
              <p:cNvPr id="449" name="Google Shape;449;p24"/>
              <p:cNvSpPr txBox="1"/>
              <p:nvPr/>
            </p:nvSpPr>
            <p:spPr>
              <a:xfrm>
                <a:off x="4243463" y="4387201"/>
                <a:ext cx="4745329" cy="4616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rgbClr val="2F5496"/>
                  </a:buClr>
                  <a:buSzPts val="2400"/>
                  <a:buFont typeface="Corbel"/>
                  <a:buNone/>
                </a:pPr>
                <a:r>
                  <a:rPr lang="en-US" sz="2400" dirty="0">
                    <a:solidFill>
                      <a:schemeClr val="accent1">
                        <a:lumMod val="75000"/>
                      </a:schemeClr>
                    </a:solidFill>
                    <a:latin typeface="Corbel"/>
                    <a:ea typeface="Corbel"/>
                    <a:cs typeface="Corbel"/>
                    <a:sym typeface="Corbel"/>
                  </a:rPr>
                  <a:t>Fitting method choice</a:t>
                </a:r>
                <a:endParaRPr sz="2400" dirty="0">
                  <a:solidFill>
                    <a:schemeClr val="accent1">
                      <a:lumMod val="75000"/>
                    </a:schemeClr>
                  </a:solidFill>
                  <a:latin typeface="Corbel"/>
                  <a:ea typeface="Corbel"/>
                  <a:cs typeface="Corbel"/>
                  <a:sym typeface="Corbel"/>
                </a:endParaRPr>
              </a:p>
            </p:txBody>
          </p:sp>
          <p:grpSp>
            <p:nvGrpSpPr>
              <p:cNvPr id="450" name="Google Shape;450;p24"/>
              <p:cNvGrpSpPr/>
              <p:nvPr/>
            </p:nvGrpSpPr>
            <p:grpSpPr>
              <a:xfrm>
                <a:off x="2113061" y="4933796"/>
                <a:ext cx="8806434" cy="601876"/>
                <a:chOff x="1892046" y="5179728"/>
                <a:chExt cx="8806434" cy="601876"/>
              </a:xfrm>
            </p:grpSpPr>
            <p:cxnSp>
              <p:nvCxnSpPr>
                <p:cNvPr id="451" name="Google Shape;451;p24"/>
                <p:cNvCxnSpPr/>
                <p:nvPr/>
              </p:nvCxnSpPr>
              <p:spPr>
                <a:xfrm>
                  <a:off x="5184648" y="5423830"/>
                  <a:ext cx="2221992" cy="0"/>
                </a:xfrm>
                <a:prstGeom prst="straightConnector1">
                  <a:avLst/>
                </a:prstGeom>
                <a:noFill/>
                <a:ln w="12700" cap="flat" cmpd="sng">
                  <a:solidFill>
                    <a:srgbClr val="7F7F7F"/>
                  </a:solidFill>
                  <a:prstDash val="solid"/>
                  <a:miter lim="800000"/>
                  <a:headEnd type="triangle" w="med" len="med"/>
                  <a:tailEnd type="triangle" w="med" len="med"/>
                </a:ln>
              </p:spPr>
            </p:cxnSp>
            <p:cxnSp>
              <p:nvCxnSpPr>
                <p:cNvPr id="452" name="Google Shape;452;p24"/>
                <p:cNvCxnSpPr/>
                <p:nvPr/>
              </p:nvCxnSpPr>
              <p:spPr>
                <a:xfrm>
                  <a:off x="6350508" y="5364394"/>
                  <a:ext cx="0" cy="144408"/>
                </a:xfrm>
                <a:prstGeom prst="straightConnector1">
                  <a:avLst/>
                </a:prstGeom>
                <a:noFill/>
                <a:ln w="12700" cap="flat" cmpd="sng">
                  <a:solidFill>
                    <a:srgbClr val="7F7F7F"/>
                  </a:solidFill>
                  <a:prstDash val="solid"/>
                  <a:miter lim="800000"/>
                  <a:headEnd type="none" w="sm" len="sm"/>
                  <a:tailEnd type="none" w="sm" len="sm"/>
                </a:ln>
              </p:spPr>
            </p:cxnSp>
            <p:sp>
              <p:nvSpPr>
                <p:cNvPr id="453" name="Google Shape;453;p24"/>
                <p:cNvSpPr txBox="1"/>
                <p:nvPr/>
              </p:nvSpPr>
              <p:spPr>
                <a:xfrm>
                  <a:off x="1892046" y="5196869"/>
                  <a:ext cx="3292601" cy="58473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7F7F7F"/>
                    </a:buClr>
                    <a:buSzPts val="1800"/>
                    <a:buFont typeface="Corbel"/>
                    <a:buNone/>
                  </a:pPr>
                  <a:r>
                    <a:rPr lang="en-US" sz="1800" b="1" dirty="0">
                      <a:latin typeface="Corbel"/>
                      <a:ea typeface="Corbel"/>
                      <a:cs typeface="Corbel"/>
                      <a:sym typeface="Corbel"/>
                    </a:rPr>
                    <a:t>Prediction</a:t>
                  </a:r>
                  <a:endParaRPr sz="1800" dirty="0">
                    <a:latin typeface="Corbel"/>
                    <a:ea typeface="Corbel"/>
                    <a:cs typeface="Corbel"/>
                    <a:sym typeface="Corbel"/>
                  </a:endParaRPr>
                </a:p>
                <a:p>
                  <a:pPr marL="0" marR="0" lvl="0" indent="0" algn="r" rtl="0">
                    <a:spcBef>
                      <a:spcPts val="0"/>
                    </a:spcBef>
                    <a:spcAft>
                      <a:spcPts val="0"/>
                    </a:spcAft>
                    <a:buClr>
                      <a:srgbClr val="7F7F7F"/>
                    </a:buClr>
                    <a:buSzPts val="1400"/>
                    <a:buFont typeface="Corbel"/>
                    <a:buNone/>
                  </a:pPr>
                  <a:r>
                    <a:rPr lang="en-US" sz="1400" dirty="0">
                      <a:solidFill>
                        <a:srgbClr val="7F7F7F"/>
                      </a:solidFill>
                      <a:latin typeface="Corbel"/>
                      <a:ea typeface="Corbel"/>
                      <a:cs typeface="Corbel"/>
                      <a:sym typeface="Corbel"/>
                    </a:rPr>
                    <a:t>High interpretability, poor fit</a:t>
                  </a:r>
                  <a:endParaRPr sz="1400" dirty="0">
                    <a:solidFill>
                      <a:srgbClr val="7F7F7F"/>
                    </a:solidFill>
                    <a:latin typeface="Corbel"/>
                    <a:ea typeface="Corbel"/>
                    <a:cs typeface="Corbel"/>
                    <a:sym typeface="Corbel"/>
                  </a:endParaRPr>
                </a:p>
              </p:txBody>
            </p:sp>
            <p:sp>
              <p:nvSpPr>
                <p:cNvPr id="454" name="Google Shape;454;p24"/>
                <p:cNvSpPr txBox="1"/>
                <p:nvPr/>
              </p:nvSpPr>
              <p:spPr>
                <a:xfrm>
                  <a:off x="7405879" y="5179728"/>
                  <a:ext cx="3292601"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7F7F7F"/>
                    </a:buClr>
                    <a:buSzPts val="1800"/>
                    <a:buFont typeface="Corbel"/>
                    <a:buNone/>
                  </a:pPr>
                  <a:r>
                    <a:rPr lang="en-US" sz="1800" b="1" dirty="0">
                      <a:latin typeface="Corbel"/>
                      <a:ea typeface="Corbel"/>
                      <a:cs typeface="Corbel"/>
                      <a:sym typeface="Corbel"/>
                    </a:rPr>
                    <a:t>Classification</a:t>
                  </a:r>
                  <a:endParaRPr sz="1800" dirty="0">
                    <a:latin typeface="Corbel"/>
                    <a:ea typeface="Corbel"/>
                    <a:cs typeface="Corbel"/>
                    <a:sym typeface="Corbel"/>
                  </a:endParaRPr>
                </a:p>
                <a:p>
                  <a:pPr marL="0" marR="0" lvl="0" indent="0" algn="l" rtl="0">
                    <a:spcBef>
                      <a:spcPts val="0"/>
                    </a:spcBef>
                    <a:spcAft>
                      <a:spcPts val="0"/>
                    </a:spcAft>
                    <a:buClr>
                      <a:srgbClr val="7F7F7F"/>
                    </a:buClr>
                    <a:buSzPts val="1400"/>
                    <a:buFont typeface="Corbel"/>
                    <a:buNone/>
                  </a:pPr>
                  <a:r>
                    <a:rPr lang="en-US" sz="1400" dirty="0">
                      <a:solidFill>
                        <a:srgbClr val="7F7F7F"/>
                      </a:solidFill>
                      <a:latin typeface="Corbel"/>
                      <a:ea typeface="Corbel"/>
                      <a:cs typeface="Corbel"/>
                      <a:sym typeface="Corbel"/>
                    </a:rPr>
                    <a:t>Low interpretability, good fit</a:t>
                  </a:r>
                  <a:endParaRPr sz="1400" dirty="0">
                    <a:solidFill>
                      <a:srgbClr val="7F7F7F"/>
                    </a:solidFill>
                    <a:latin typeface="Corbel"/>
                    <a:ea typeface="Corbel"/>
                    <a:cs typeface="Corbel"/>
                    <a:sym typeface="Corbel"/>
                  </a:endParaRPr>
                </a:p>
              </p:txBody>
            </p:sp>
          </p:grpSp>
        </p:grpSp>
      </p:grpSp>
      <p:sp>
        <p:nvSpPr>
          <p:cNvPr id="455" name="Google Shape;45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888888"/>
              </a:buClr>
              <a:buSzPts val="1200"/>
              <a:buFont typeface="Calibri"/>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764BA6-EFCA-46E0-98DB-6E9C2B26A6D4}"/>
              </a:ext>
            </a:extLst>
          </p:cNvPr>
          <p:cNvSpPr txBox="1"/>
          <p:nvPr/>
        </p:nvSpPr>
        <p:spPr>
          <a:xfrm>
            <a:off x="1836026" y="2274838"/>
            <a:ext cx="8519948" cy="2308324"/>
          </a:xfrm>
          <a:prstGeom prst="rect">
            <a:avLst/>
          </a:prstGeom>
          <a:noFill/>
        </p:spPr>
        <p:txBody>
          <a:bodyPr wrap="square">
            <a:spAutoFit/>
          </a:bodyPr>
          <a:lstStyle/>
          <a:p>
            <a:pPr algn="ctr"/>
            <a:r>
              <a:rPr lang="en-US" dirty="0">
                <a:latin typeface="Corbel" panose="020B0503020204020204" pitchFamily="34" charset="0"/>
              </a:rPr>
              <a:t>Starting from 80’, </a:t>
            </a:r>
            <a:r>
              <a:rPr lang="en-US" dirty="0">
                <a:solidFill>
                  <a:schemeClr val="accent1">
                    <a:lumMod val="75000"/>
                  </a:schemeClr>
                </a:solidFill>
                <a:latin typeface="Corbel" panose="020B0503020204020204" pitchFamily="34" charset="0"/>
              </a:rPr>
              <a:t>statistical learning SL </a:t>
            </a:r>
            <a:r>
              <a:rPr lang="en-US" dirty="0">
                <a:latin typeface="Corbel" panose="020B0503020204020204" pitchFamily="34" charset="0"/>
              </a:rPr>
              <a:t>methods (e.g., SVM, DNN) have been introduced with</a:t>
            </a:r>
            <a:r>
              <a:rPr lang="en-GB" dirty="0">
                <a:latin typeface="Corbel" panose="020B0503020204020204" pitchFamily="34" charset="0"/>
              </a:rPr>
              <a:t> </a:t>
            </a:r>
            <a:r>
              <a:rPr lang="en-GB" b="0" i="1" u="none" strike="noStrike" baseline="0" dirty="0">
                <a:latin typeface="Corbel" panose="020B0503020204020204" pitchFamily="34" charset="0"/>
                <a:cs typeface="Times New Roman" panose="02020603050405020304" pitchFamily="18" charset="0"/>
              </a:rPr>
              <a:t>f </a:t>
            </a:r>
            <a:r>
              <a:rPr lang="en-GB" dirty="0">
                <a:latin typeface="Corbel" panose="020B0503020204020204" pitchFamily="34" charset="0"/>
              </a:rPr>
              <a:t>estimation and model building using:</a:t>
            </a:r>
            <a:endParaRPr lang="en-GB" b="0" i="1" u="none" strike="noStrike" baseline="0" dirty="0">
              <a:latin typeface="Corbel" panose="020B0503020204020204" pitchFamily="34" charset="0"/>
              <a:cs typeface="Times New Roman" panose="02020603050405020304" pitchFamily="18" charset="0"/>
            </a:endParaRPr>
          </a:p>
          <a:p>
            <a:pPr algn="ctr"/>
            <a:endParaRPr lang="en-GB" dirty="0">
              <a:latin typeface="Corbel" panose="020B0503020204020204" pitchFamily="34" charset="0"/>
            </a:endParaRPr>
          </a:p>
          <a:p>
            <a:pPr marL="457200" indent="-457200" algn="ctr">
              <a:buFont typeface="Arial" panose="020B0604020202020204" pitchFamily="34" charset="0"/>
              <a:buChar char="•"/>
            </a:pPr>
            <a:r>
              <a:rPr lang="en-GB" i="1" dirty="0">
                <a:latin typeface="Corbel" panose="020B0503020204020204" pitchFamily="34" charset="0"/>
                <a:cs typeface="Times New Roman" panose="02020603050405020304" pitchFamily="18" charset="0"/>
              </a:rPr>
              <a:t>n</a:t>
            </a:r>
            <a:r>
              <a:rPr lang="en-GB" dirty="0">
                <a:latin typeface="Corbel" panose="020B0503020204020204" pitchFamily="34" charset="0"/>
              </a:rPr>
              <a:t> of samples &lt;&lt; variables </a:t>
            </a:r>
            <a:r>
              <a:rPr lang="en-GB" i="1" dirty="0">
                <a:latin typeface="Corbel" panose="020B0503020204020204" pitchFamily="34" charset="0"/>
                <a:cs typeface="Times New Roman" panose="02020603050405020304" pitchFamily="18" charset="0"/>
              </a:rPr>
              <a:t>p</a:t>
            </a:r>
            <a:endParaRPr lang="en-GB" dirty="0">
              <a:latin typeface="Corbel" panose="020B0503020204020204" pitchFamily="34" charset="0"/>
            </a:endParaRPr>
          </a:p>
          <a:p>
            <a:pPr marL="457200" indent="-457200" algn="ctr">
              <a:buFont typeface="Arial" panose="020B0604020202020204" pitchFamily="34" charset="0"/>
              <a:buChar char="•"/>
            </a:pPr>
            <a:r>
              <a:rPr lang="en-GB" dirty="0">
                <a:latin typeface="Corbel" panose="020B0503020204020204" pitchFamily="34" charset="0"/>
              </a:rPr>
              <a:t>knowledge discovery is performed on some data (training set) and then validated using the remainder data (testing set),</a:t>
            </a:r>
          </a:p>
          <a:p>
            <a:pPr marL="457200" indent="-457200" algn="ctr">
              <a:buFont typeface="Arial" panose="020B0604020202020204" pitchFamily="34" charset="0"/>
              <a:buChar char="•"/>
            </a:pPr>
            <a:r>
              <a:rPr lang="en-GB" dirty="0">
                <a:latin typeface="Corbel" panose="020B0503020204020204" pitchFamily="34" charset="0"/>
              </a:rPr>
              <a:t>cross-validation is used by default to estimate over/under-training of SL methods,</a:t>
            </a:r>
          </a:p>
          <a:p>
            <a:pPr marL="457200" indent="-457200" algn="ctr">
              <a:buFont typeface="Arial" panose="020B0604020202020204" pitchFamily="34" charset="0"/>
              <a:buChar char="•"/>
            </a:pPr>
            <a:r>
              <a:rPr lang="en-GB" dirty="0">
                <a:latin typeface="Corbel" panose="020B0503020204020204" pitchFamily="34" charset="0"/>
              </a:rPr>
              <a:t>whilst </a:t>
            </a:r>
            <a:r>
              <a:rPr lang="en-GB" dirty="0">
                <a:solidFill>
                  <a:schemeClr val="accent1">
                    <a:lumMod val="75000"/>
                  </a:schemeClr>
                </a:solidFill>
                <a:latin typeface="Corbel" panose="020B0503020204020204" pitchFamily="34" charset="0"/>
              </a:rPr>
              <a:t>prediction/classification </a:t>
            </a:r>
            <a:r>
              <a:rPr lang="en-GB" dirty="0">
                <a:latin typeface="Corbel" panose="020B0503020204020204" pitchFamily="34" charset="0"/>
              </a:rPr>
              <a:t>being the main goal.</a:t>
            </a:r>
          </a:p>
        </p:txBody>
      </p:sp>
      <p:sp>
        <p:nvSpPr>
          <p:cNvPr id="3" name="Slide Number Placeholder 2">
            <a:extLst>
              <a:ext uri="{FF2B5EF4-FFF2-40B4-BE49-F238E27FC236}">
                <a16:creationId xmlns:a16="http://schemas.microsoft.com/office/drawing/2014/main" id="{482EAD83-CA4B-48A4-9C13-9482FB60A680}"/>
              </a:ext>
            </a:extLst>
          </p:cNvPr>
          <p:cNvSpPr>
            <a:spLocks noGrp="1"/>
          </p:cNvSpPr>
          <p:nvPr>
            <p:ph type="sldNum" sz="quarter" idx="12"/>
          </p:nvPr>
        </p:nvSpPr>
        <p:spPr/>
        <p:txBody>
          <a:bodyPr/>
          <a:lstStyle/>
          <a:p>
            <a:fld id="{86C9873D-7258-4AD4-AB9F-44DDCD976F93}" type="slidenum">
              <a:rPr lang="en-GB" smtClean="0"/>
              <a:t>38</a:t>
            </a:fld>
            <a:endParaRPr lang="en-GB" dirty="0"/>
          </a:p>
        </p:txBody>
      </p:sp>
    </p:spTree>
    <p:extLst>
      <p:ext uri="{BB962C8B-B14F-4D97-AF65-F5344CB8AC3E}">
        <p14:creationId xmlns:p14="http://schemas.microsoft.com/office/powerpoint/2010/main" val="1898397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p6">
            <a:extLst>
              <a:ext uri="{FF2B5EF4-FFF2-40B4-BE49-F238E27FC236}">
                <a16:creationId xmlns:a16="http://schemas.microsoft.com/office/drawing/2014/main" id="{5A3DB6A8-DD51-6425-B299-5C4BF3C5C8AF}"/>
              </a:ext>
            </a:extLst>
          </p:cNvPr>
          <p:cNvSpPr txBox="1"/>
          <p:nvPr/>
        </p:nvSpPr>
        <p:spPr>
          <a:xfrm>
            <a:off x="1387061" y="3028910"/>
            <a:ext cx="3716162" cy="52318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Using wide data in ML</a:t>
            </a:r>
          </a:p>
        </p:txBody>
      </p:sp>
      <p:sp>
        <p:nvSpPr>
          <p:cNvPr id="19" name="Slide Number Placeholder 1">
            <a:extLst>
              <a:ext uri="{FF2B5EF4-FFF2-40B4-BE49-F238E27FC236}">
                <a16:creationId xmlns:a16="http://schemas.microsoft.com/office/drawing/2014/main" id="{F750CF14-3345-2067-892F-48578F954819}"/>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39</a:t>
            </a:fld>
            <a:endParaRPr lang="en-GB" dirty="0"/>
          </a:p>
        </p:txBody>
      </p:sp>
      <p:grpSp>
        <p:nvGrpSpPr>
          <p:cNvPr id="36" name="Group 35">
            <a:extLst>
              <a:ext uri="{FF2B5EF4-FFF2-40B4-BE49-F238E27FC236}">
                <a16:creationId xmlns:a16="http://schemas.microsoft.com/office/drawing/2014/main" id="{DA6B4DD8-765D-44B1-C4DC-5ED3A7FC69C1}"/>
              </a:ext>
            </a:extLst>
          </p:cNvPr>
          <p:cNvGrpSpPr/>
          <p:nvPr/>
        </p:nvGrpSpPr>
        <p:grpSpPr>
          <a:xfrm>
            <a:off x="5455478" y="747694"/>
            <a:ext cx="6099564" cy="5362613"/>
            <a:chOff x="5455478" y="548609"/>
            <a:chExt cx="6099564" cy="5362613"/>
          </a:xfrm>
        </p:grpSpPr>
        <p:pic>
          <p:nvPicPr>
            <p:cNvPr id="4" name="Picture 3">
              <a:extLst>
                <a:ext uri="{FF2B5EF4-FFF2-40B4-BE49-F238E27FC236}">
                  <a16:creationId xmlns:a16="http://schemas.microsoft.com/office/drawing/2014/main" id="{92DF2657-9ED7-D833-7873-F6B119216C2D}"/>
                </a:ext>
              </a:extLst>
            </p:cNvPr>
            <p:cNvPicPr>
              <a:picLocks noChangeAspect="1"/>
            </p:cNvPicPr>
            <p:nvPr/>
          </p:nvPicPr>
          <p:blipFill rotWithShape="1">
            <a:blip r:embed="rId2"/>
            <a:srcRect l="23551"/>
            <a:stretch/>
          </p:blipFill>
          <p:spPr>
            <a:xfrm>
              <a:off x="6396330" y="1572652"/>
              <a:ext cx="2894991" cy="1902444"/>
            </a:xfrm>
            <a:prstGeom prst="rect">
              <a:avLst/>
            </a:prstGeom>
          </p:spPr>
        </p:pic>
        <p:sp>
          <p:nvSpPr>
            <p:cNvPr id="5" name="TextBox 4">
              <a:extLst>
                <a:ext uri="{FF2B5EF4-FFF2-40B4-BE49-F238E27FC236}">
                  <a16:creationId xmlns:a16="http://schemas.microsoft.com/office/drawing/2014/main" id="{6C604A87-751B-E40D-553A-A8F547E91DC3}"/>
                </a:ext>
              </a:extLst>
            </p:cNvPr>
            <p:cNvSpPr txBox="1"/>
            <p:nvPr/>
          </p:nvSpPr>
          <p:spPr>
            <a:xfrm rot="16200000">
              <a:off x="6234016" y="963902"/>
              <a:ext cx="1132818" cy="30777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Feature 1</a:t>
              </a:r>
              <a:endParaRPr lang="en-GB" sz="1400" dirty="0">
                <a:latin typeface="Corbel" panose="020B0503020204020204" pitchFamily="34" charset="0"/>
              </a:endParaRPr>
            </a:p>
          </p:txBody>
        </p:sp>
        <p:sp>
          <p:nvSpPr>
            <p:cNvPr id="7" name="TextBox 6">
              <a:extLst>
                <a:ext uri="{FF2B5EF4-FFF2-40B4-BE49-F238E27FC236}">
                  <a16:creationId xmlns:a16="http://schemas.microsoft.com/office/drawing/2014/main" id="{37D4D491-6420-E8B2-F793-7B5615A2FF4C}"/>
                </a:ext>
              </a:extLst>
            </p:cNvPr>
            <p:cNvSpPr txBox="1"/>
            <p:nvPr/>
          </p:nvSpPr>
          <p:spPr>
            <a:xfrm rot="16200000">
              <a:off x="5431542" y="1627892"/>
              <a:ext cx="1499728" cy="246221"/>
            </a:xfrm>
            <a:prstGeom prst="rect">
              <a:avLst/>
            </a:prstGeom>
            <a:noFill/>
          </p:spPr>
          <p:txBody>
            <a:bodyPr wrap="square">
              <a:spAutoFit/>
            </a:bodyPr>
            <a:lstStyle/>
            <a:p>
              <a:r>
                <a:rPr lang="en-US" sz="1000" i="1" dirty="0">
                  <a:solidFill>
                    <a:srgbClr val="C00000"/>
                  </a:solidFill>
                  <a:latin typeface="Corbel" panose="020B0503020204020204" pitchFamily="34" charset="0"/>
                </a:rPr>
                <a:t>n </a:t>
              </a:r>
              <a:r>
                <a:rPr lang="en-US" sz="1000" dirty="0">
                  <a:solidFill>
                    <a:srgbClr val="C00000"/>
                  </a:solidFill>
                  <a:latin typeface="Corbel" panose="020B0503020204020204" pitchFamily="34" charset="0"/>
                </a:rPr>
                <a:t>data points</a:t>
              </a:r>
              <a:endParaRPr lang="en-GB" sz="1000" dirty="0">
                <a:solidFill>
                  <a:srgbClr val="C00000"/>
                </a:solidFill>
                <a:latin typeface="Corbel" panose="020B0503020204020204" pitchFamily="34" charset="0"/>
              </a:endParaRPr>
            </a:p>
          </p:txBody>
        </p:sp>
        <p:sp>
          <p:nvSpPr>
            <p:cNvPr id="8" name="TextBox 7">
              <a:extLst>
                <a:ext uri="{FF2B5EF4-FFF2-40B4-BE49-F238E27FC236}">
                  <a16:creationId xmlns:a16="http://schemas.microsoft.com/office/drawing/2014/main" id="{75B85B0F-FB1F-061D-172A-96964A79CCB2}"/>
                </a:ext>
              </a:extLst>
            </p:cNvPr>
            <p:cNvSpPr txBox="1"/>
            <p:nvPr/>
          </p:nvSpPr>
          <p:spPr>
            <a:xfrm>
              <a:off x="8458657" y="3422703"/>
              <a:ext cx="1282552" cy="246221"/>
            </a:xfrm>
            <a:prstGeom prst="rect">
              <a:avLst/>
            </a:prstGeom>
            <a:noFill/>
          </p:spPr>
          <p:txBody>
            <a:bodyPr wrap="square">
              <a:spAutoFit/>
            </a:bodyPr>
            <a:lstStyle/>
            <a:p>
              <a:r>
                <a:rPr lang="en-US" sz="1000" i="1" dirty="0">
                  <a:solidFill>
                    <a:srgbClr val="C00000"/>
                  </a:solidFill>
                  <a:latin typeface="Corbel" panose="020B0503020204020204" pitchFamily="34" charset="0"/>
                </a:rPr>
                <a:t>p </a:t>
              </a:r>
              <a:r>
                <a:rPr lang="en-US" sz="1000" dirty="0">
                  <a:solidFill>
                    <a:srgbClr val="C00000"/>
                  </a:solidFill>
                  <a:latin typeface="Corbel" panose="020B0503020204020204" pitchFamily="34" charset="0"/>
                </a:rPr>
                <a:t>features</a:t>
              </a:r>
              <a:endParaRPr lang="en-GB" sz="1000" dirty="0">
                <a:solidFill>
                  <a:srgbClr val="C00000"/>
                </a:solidFill>
                <a:latin typeface="Corbel" panose="020B0503020204020204" pitchFamily="34" charset="0"/>
              </a:endParaRPr>
            </a:p>
          </p:txBody>
        </p:sp>
        <p:cxnSp>
          <p:nvCxnSpPr>
            <p:cNvPr id="9" name="Google Shape;209;p9">
              <a:extLst>
                <a:ext uri="{FF2B5EF4-FFF2-40B4-BE49-F238E27FC236}">
                  <a16:creationId xmlns:a16="http://schemas.microsoft.com/office/drawing/2014/main" id="{01D7117A-8EFC-CACB-ACD0-4882BA123FC9}"/>
                </a:ext>
              </a:extLst>
            </p:cNvPr>
            <p:cNvCxnSpPr>
              <a:cxnSpLocks/>
            </p:cNvCxnSpPr>
            <p:nvPr/>
          </p:nvCxnSpPr>
          <p:spPr>
            <a:xfrm>
              <a:off x="6311976" y="1724513"/>
              <a:ext cx="0" cy="1552708"/>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10" name="Google Shape;209;p9">
              <a:extLst>
                <a:ext uri="{FF2B5EF4-FFF2-40B4-BE49-F238E27FC236}">
                  <a16:creationId xmlns:a16="http://schemas.microsoft.com/office/drawing/2014/main" id="{6123BD1F-8B43-EB5C-C7B6-ECCC718E947E}"/>
                </a:ext>
              </a:extLst>
            </p:cNvPr>
            <p:cNvCxnSpPr>
              <a:cxnSpLocks/>
            </p:cNvCxnSpPr>
            <p:nvPr/>
          </p:nvCxnSpPr>
          <p:spPr>
            <a:xfrm>
              <a:off x="6676252" y="3393762"/>
              <a:ext cx="2423681" cy="0"/>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14" name="Google Shape;209;p9">
              <a:extLst>
                <a:ext uri="{FF2B5EF4-FFF2-40B4-BE49-F238E27FC236}">
                  <a16:creationId xmlns:a16="http://schemas.microsoft.com/office/drawing/2014/main" id="{058A2DA2-1B98-8291-8BA0-2A2A5B34C143}"/>
                </a:ext>
              </a:extLst>
            </p:cNvPr>
            <p:cNvCxnSpPr>
              <a:cxnSpLocks/>
            </p:cNvCxnSpPr>
            <p:nvPr/>
          </p:nvCxnSpPr>
          <p:spPr>
            <a:xfrm flipV="1">
              <a:off x="6313514" y="3259787"/>
              <a:ext cx="252050" cy="368028"/>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16" name="TextBox 15">
              <a:extLst>
                <a:ext uri="{FF2B5EF4-FFF2-40B4-BE49-F238E27FC236}">
                  <a16:creationId xmlns:a16="http://schemas.microsoft.com/office/drawing/2014/main" id="{40E1CAC9-C35D-A55C-0777-946D941E204B}"/>
                </a:ext>
              </a:extLst>
            </p:cNvPr>
            <p:cNvSpPr txBox="1"/>
            <p:nvPr/>
          </p:nvSpPr>
          <p:spPr>
            <a:xfrm>
              <a:off x="5455478" y="3545119"/>
              <a:ext cx="1110086" cy="246221"/>
            </a:xfrm>
            <a:prstGeom prst="rect">
              <a:avLst/>
            </a:prstGeom>
            <a:noFill/>
          </p:spPr>
          <p:txBody>
            <a:bodyPr wrap="square">
              <a:spAutoFit/>
            </a:bodyPr>
            <a:lstStyle/>
            <a:p>
              <a:r>
                <a:rPr lang="en-US" sz="1000" dirty="0">
                  <a:solidFill>
                    <a:srgbClr val="C00000"/>
                  </a:solidFill>
                  <a:latin typeface="Corbel" panose="020B0503020204020204" pitchFamily="34" charset="0"/>
                </a:rPr>
                <a:t>Feature space</a:t>
              </a:r>
              <a:endParaRPr lang="en-GB" sz="1000" dirty="0">
                <a:solidFill>
                  <a:srgbClr val="C00000"/>
                </a:solidFill>
                <a:latin typeface="Corbel" panose="020B0503020204020204" pitchFamily="34" charset="0"/>
              </a:endParaRPr>
            </a:p>
          </p:txBody>
        </p:sp>
        <p:sp>
          <p:nvSpPr>
            <p:cNvPr id="26" name="TextBox 25">
              <a:extLst>
                <a:ext uri="{FF2B5EF4-FFF2-40B4-BE49-F238E27FC236}">
                  <a16:creationId xmlns:a16="http://schemas.microsoft.com/office/drawing/2014/main" id="{89BEF683-F4BA-F252-0641-2A97308913AA}"/>
                </a:ext>
              </a:extLst>
            </p:cNvPr>
            <p:cNvSpPr txBox="1"/>
            <p:nvPr/>
          </p:nvSpPr>
          <p:spPr>
            <a:xfrm rot="16200000">
              <a:off x="8252019" y="961130"/>
              <a:ext cx="1132818" cy="30777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Feature p</a:t>
              </a:r>
              <a:endParaRPr lang="en-GB" sz="1400" dirty="0">
                <a:latin typeface="Corbel" panose="020B0503020204020204" pitchFamily="34" charset="0"/>
              </a:endParaRPr>
            </a:p>
          </p:txBody>
        </p:sp>
        <p:sp>
          <p:nvSpPr>
            <p:cNvPr id="3" name="TextBox 2">
              <a:extLst>
                <a:ext uri="{FF2B5EF4-FFF2-40B4-BE49-F238E27FC236}">
                  <a16:creationId xmlns:a16="http://schemas.microsoft.com/office/drawing/2014/main" id="{0121FE7F-7E0F-07C1-A20A-906CC98F6731}"/>
                </a:ext>
              </a:extLst>
            </p:cNvPr>
            <p:cNvSpPr txBox="1"/>
            <p:nvPr/>
          </p:nvSpPr>
          <p:spPr>
            <a:xfrm rot="16200000">
              <a:off x="6987182" y="961129"/>
              <a:ext cx="1132818" cy="30777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Feature 2</a:t>
              </a:r>
              <a:endParaRPr lang="en-GB" sz="1400" dirty="0">
                <a:latin typeface="Corbel" panose="020B0503020204020204" pitchFamily="34" charset="0"/>
              </a:endParaRPr>
            </a:p>
          </p:txBody>
        </p:sp>
        <p:sp>
          <p:nvSpPr>
            <p:cNvPr id="33" name="Rectangle 32">
              <a:extLst>
                <a:ext uri="{FF2B5EF4-FFF2-40B4-BE49-F238E27FC236}">
                  <a16:creationId xmlns:a16="http://schemas.microsoft.com/office/drawing/2014/main" id="{DE045C62-1398-ED28-3C71-DF001187FE68}"/>
                </a:ext>
              </a:extLst>
            </p:cNvPr>
            <p:cNvSpPr/>
            <p:nvPr/>
          </p:nvSpPr>
          <p:spPr>
            <a:xfrm>
              <a:off x="6608417" y="1724513"/>
              <a:ext cx="2491516" cy="1504362"/>
            </a:xfrm>
            <a:prstGeom prst="rect">
              <a:avLst/>
            </a:prstGeom>
            <a:noFill/>
            <a:ln>
              <a:solidFill>
                <a:srgbClr val="C00000">
                  <a:alpha val="1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Box 33">
              <a:extLst>
                <a:ext uri="{FF2B5EF4-FFF2-40B4-BE49-F238E27FC236}">
                  <a16:creationId xmlns:a16="http://schemas.microsoft.com/office/drawing/2014/main" id="{7B6C6187-DDFD-F59B-2A02-0588131884E2}"/>
                </a:ext>
              </a:extLst>
            </p:cNvPr>
            <p:cNvSpPr txBox="1"/>
            <p:nvPr/>
          </p:nvSpPr>
          <p:spPr>
            <a:xfrm>
              <a:off x="9259049" y="1479521"/>
              <a:ext cx="2295993" cy="954107"/>
            </a:xfrm>
            <a:prstGeom prst="rect">
              <a:avLst/>
            </a:prstGeom>
            <a:noFill/>
          </p:spPr>
          <p:txBody>
            <a:bodyPr wrap="square">
              <a:spAutoFit/>
            </a:bodyPr>
            <a:lstStyle/>
            <a:p>
              <a:r>
                <a:rPr lang="en-US" sz="1400" dirty="0">
                  <a:solidFill>
                    <a:schemeClr val="accent1">
                      <a:lumMod val="75000"/>
                    </a:schemeClr>
                  </a:solidFill>
                  <a:latin typeface="Corbel" panose="020B0503020204020204" pitchFamily="34" charset="0"/>
                </a:rPr>
                <a:t>Observations/values </a:t>
              </a:r>
            </a:p>
            <a:p>
              <a:r>
                <a:rPr lang="en-US" sz="1400" dirty="0">
                  <a:solidFill>
                    <a:schemeClr val="tx1">
                      <a:lumMod val="65000"/>
                      <a:lumOff val="35000"/>
                    </a:schemeClr>
                  </a:solidFill>
                  <a:latin typeface="Corbel" panose="020B0503020204020204" pitchFamily="34" charset="0"/>
                </a:rPr>
                <a:t>(patient 1</a:t>
              </a:r>
            </a:p>
            <a:p>
              <a:r>
                <a:rPr lang="en-US" sz="1400" dirty="0">
                  <a:solidFill>
                    <a:schemeClr val="tx1">
                      <a:lumMod val="65000"/>
                      <a:lumOff val="35000"/>
                    </a:schemeClr>
                  </a:solidFill>
                  <a:latin typeface="Corbel" panose="020B0503020204020204" pitchFamily="34" charset="0"/>
                </a:rPr>
                <a:t> patient 2 </a:t>
              </a:r>
            </a:p>
            <a:p>
              <a:r>
                <a:rPr lang="en-US" sz="1400" dirty="0">
                  <a:solidFill>
                    <a:schemeClr val="tx1">
                      <a:lumMod val="65000"/>
                      <a:lumOff val="35000"/>
                    </a:schemeClr>
                  </a:solidFill>
                  <a:latin typeface="Corbel" panose="020B0503020204020204" pitchFamily="34" charset="0"/>
                </a:rPr>
                <a:t>… )</a:t>
              </a:r>
              <a:endParaRPr lang="en-GB" sz="1400" dirty="0">
                <a:latin typeface="Corbel" panose="020B0503020204020204" pitchFamily="34" charset="0"/>
              </a:endParaRPr>
            </a:p>
          </p:txBody>
        </p:sp>
        <p:pic>
          <p:nvPicPr>
            <p:cNvPr id="35" name="Picture 34">
              <a:extLst>
                <a:ext uri="{FF2B5EF4-FFF2-40B4-BE49-F238E27FC236}">
                  <a16:creationId xmlns:a16="http://schemas.microsoft.com/office/drawing/2014/main" id="{3B4A9624-184B-7234-B39B-AAA8B6AA9E99}"/>
                </a:ext>
              </a:extLst>
            </p:cNvPr>
            <p:cNvPicPr>
              <a:picLocks noChangeAspect="1"/>
            </p:cNvPicPr>
            <p:nvPr/>
          </p:nvPicPr>
          <p:blipFill>
            <a:blip r:embed="rId3"/>
            <a:stretch>
              <a:fillRect/>
            </a:stretch>
          </p:blipFill>
          <p:spPr>
            <a:xfrm>
              <a:off x="5853691" y="3823510"/>
              <a:ext cx="4574794" cy="2087712"/>
            </a:xfrm>
            <a:prstGeom prst="rect">
              <a:avLst/>
            </a:prstGeom>
          </p:spPr>
        </p:pic>
      </p:grpSp>
    </p:spTree>
    <p:extLst>
      <p:ext uri="{BB962C8B-B14F-4D97-AF65-F5344CB8AC3E}">
        <p14:creationId xmlns:p14="http://schemas.microsoft.com/office/powerpoint/2010/main" val="1995742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42997-4186-DDE2-5375-C247D06D8385}"/>
            </a:ext>
          </a:extLst>
        </p:cNvPr>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EF6B5018-306A-F93A-57FF-333582EA680C}"/>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a:t>
            </a:fld>
            <a:endParaRPr lang="en-GB" dirty="0"/>
          </a:p>
        </p:txBody>
      </p:sp>
      <p:sp>
        <p:nvSpPr>
          <p:cNvPr id="4" name="Subtitle 2">
            <a:extLst>
              <a:ext uri="{FF2B5EF4-FFF2-40B4-BE49-F238E27FC236}">
                <a16:creationId xmlns:a16="http://schemas.microsoft.com/office/drawing/2014/main" id="{CE5152A3-AB0F-B705-9864-C68727F2CDB7}"/>
              </a:ext>
            </a:extLst>
          </p:cNvPr>
          <p:cNvSpPr txBox="1">
            <a:spLocks/>
          </p:cNvSpPr>
          <p:nvPr/>
        </p:nvSpPr>
        <p:spPr>
          <a:xfrm>
            <a:off x="1690945" y="2127651"/>
            <a:ext cx="9144000" cy="29037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Corbel" panose="020B0503020204020204" pitchFamily="34" charset="0"/>
              </a:rPr>
              <a:t>Lectures 1-6 (statistical learning), 7-10 (decision rules, Bayer)</a:t>
            </a:r>
          </a:p>
          <a:p>
            <a:pPr>
              <a:lnSpc>
                <a:spcPct val="100000"/>
              </a:lnSpc>
            </a:pPr>
            <a:r>
              <a:rPr lang="en-US" sz="1800" dirty="0">
                <a:latin typeface="Corbel" panose="020B0503020204020204" pitchFamily="34" charset="0"/>
              </a:rPr>
              <a:t>Live Demos</a:t>
            </a:r>
          </a:p>
          <a:p>
            <a:pPr>
              <a:lnSpc>
                <a:spcPct val="100000"/>
              </a:lnSpc>
            </a:pPr>
            <a:r>
              <a:rPr lang="en-US" sz="1800" dirty="0">
                <a:latin typeface="Corbel" panose="020B0503020204020204" pitchFamily="34" charset="0"/>
              </a:rPr>
              <a:t>Tutorials (Basic of R programming, first 2 weeks + pre-study)</a:t>
            </a:r>
          </a:p>
          <a:p>
            <a:pPr>
              <a:lnSpc>
                <a:spcPct val="100000"/>
              </a:lnSpc>
            </a:pPr>
            <a:r>
              <a:rPr lang="en-US" sz="1800" dirty="0">
                <a:latin typeface="Corbel" panose="020B0503020204020204" pitchFamily="34" charset="0"/>
              </a:rPr>
              <a:t>Labs (week 1-6)</a:t>
            </a:r>
          </a:p>
          <a:p>
            <a:pPr>
              <a:lnSpc>
                <a:spcPct val="100000"/>
              </a:lnSpc>
            </a:pPr>
            <a:r>
              <a:rPr lang="en-US" sz="1800" dirty="0" err="1">
                <a:latin typeface="Corbel" panose="020B0503020204020204" pitchFamily="34" charset="0"/>
              </a:rPr>
              <a:t>Miniprojects</a:t>
            </a:r>
            <a:r>
              <a:rPr lang="en-US" sz="1800" dirty="0">
                <a:latin typeface="Corbel" panose="020B0503020204020204" pitchFamily="34" charset="0"/>
              </a:rPr>
              <a:t> 3x (week 7-8, 9-10, 11-12), work in pairs</a:t>
            </a:r>
          </a:p>
          <a:p>
            <a:pPr>
              <a:lnSpc>
                <a:spcPct val="100000"/>
              </a:lnSpc>
            </a:pPr>
            <a:r>
              <a:rPr lang="en-US" sz="1800" dirty="0" err="1">
                <a:latin typeface="Corbel" panose="020B0503020204020204" pitchFamily="34" charset="0"/>
              </a:rPr>
              <a:t>Minitests</a:t>
            </a:r>
            <a:r>
              <a:rPr lang="en-US" sz="1800" dirty="0">
                <a:latin typeface="Corbel" panose="020B0503020204020204" pitchFamily="34" charset="0"/>
              </a:rPr>
              <a:t> 4x (random)</a:t>
            </a:r>
          </a:p>
          <a:p>
            <a:pPr>
              <a:lnSpc>
                <a:spcPct val="100000"/>
              </a:lnSpc>
            </a:pPr>
            <a:r>
              <a:rPr lang="en-US" sz="1800" dirty="0">
                <a:latin typeface="Corbel" panose="020B0503020204020204" pitchFamily="34" charset="0"/>
              </a:rPr>
              <a:t>Assessments (1x)</a:t>
            </a:r>
          </a:p>
        </p:txBody>
      </p:sp>
      <p:sp>
        <p:nvSpPr>
          <p:cNvPr id="69" name="Title 1">
            <a:extLst>
              <a:ext uri="{FF2B5EF4-FFF2-40B4-BE49-F238E27FC236}">
                <a16:creationId xmlns:a16="http://schemas.microsoft.com/office/drawing/2014/main" id="{347B886E-5007-F4BC-E4E5-F9567F7F1BBA}"/>
              </a:ext>
            </a:extLst>
          </p:cNvPr>
          <p:cNvSpPr txBox="1">
            <a:spLocks/>
          </p:cNvSpPr>
          <p:nvPr/>
        </p:nvSpPr>
        <p:spPr>
          <a:xfrm>
            <a:off x="1668379" y="1095496"/>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lumMod val="75000"/>
                  </a:schemeClr>
                </a:solidFill>
                <a:latin typeface="Corbel" panose="020B0503020204020204" pitchFamily="34" charset="0"/>
              </a:rPr>
              <a:t>Course structure</a:t>
            </a:r>
            <a:endParaRPr lang="en-CH" sz="4800" dirty="0">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3780720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0306779-C692-405F-830B-9AF8EC88E411}"/>
              </a:ext>
            </a:extLst>
          </p:cNvPr>
          <p:cNvGrpSpPr/>
          <p:nvPr/>
        </p:nvGrpSpPr>
        <p:grpSpPr>
          <a:xfrm>
            <a:off x="1040606" y="2070978"/>
            <a:ext cx="10110788" cy="2953799"/>
            <a:chOff x="1040606" y="837749"/>
            <a:chExt cx="10110788" cy="2953799"/>
          </a:xfrm>
        </p:grpSpPr>
        <p:sp>
          <p:nvSpPr>
            <p:cNvPr id="2" name="TextBox 1">
              <a:extLst>
                <a:ext uri="{FF2B5EF4-FFF2-40B4-BE49-F238E27FC236}">
                  <a16:creationId xmlns:a16="http://schemas.microsoft.com/office/drawing/2014/main" id="{AA5F1CF2-7A06-4F44-A603-43E949A177DF}"/>
                </a:ext>
              </a:extLst>
            </p:cNvPr>
            <p:cNvSpPr txBox="1"/>
            <p:nvPr/>
          </p:nvSpPr>
          <p:spPr>
            <a:xfrm>
              <a:off x="1040606" y="837749"/>
              <a:ext cx="10110788" cy="523220"/>
            </a:xfrm>
            <a:prstGeom prst="rect">
              <a:avLst/>
            </a:prstGeom>
            <a:noFill/>
          </p:spPr>
          <p:txBody>
            <a:bodyPr wrap="square">
              <a:spAutoFit/>
            </a:bodyPr>
            <a:lstStyle/>
            <a:p>
              <a:pPr algn="ctr"/>
              <a:r>
                <a:rPr lang="en-US" sz="2800" dirty="0">
                  <a:solidFill>
                    <a:schemeClr val="accent1">
                      <a:lumMod val="75000"/>
                    </a:schemeClr>
                  </a:solidFill>
                </a:rPr>
                <a:t>Unsupervised learning</a:t>
              </a:r>
              <a:endParaRPr lang="en-GB" sz="2800" dirty="0">
                <a:solidFill>
                  <a:schemeClr val="accent1">
                    <a:lumMod val="75000"/>
                  </a:schemeClr>
                </a:solidFill>
              </a:endParaRPr>
            </a:p>
          </p:txBody>
        </p:sp>
        <p:sp>
          <p:nvSpPr>
            <p:cNvPr id="3" name="TextBox 2">
              <a:extLst>
                <a:ext uri="{FF2B5EF4-FFF2-40B4-BE49-F238E27FC236}">
                  <a16:creationId xmlns:a16="http://schemas.microsoft.com/office/drawing/2014/main" id="{6B7E921A-9A42-4DB8-8F2C-CD54D8F32C4E}"/>
                </a:ext>
              </a:extLst>
            </p:cNvPr>
            <p:cNvSpPr txBox="1"/>
            <p:nvPr/>
          </p:nvSpPr>
          <p:spPr>
            <a:xfrm>
              <a:off x="2152880" y="1483224"/>
              <a:ext cx="7886240" cy="2308324"/>
            </a:xfrm>
            <a:prstGeom prst="rect">
              <a:avLst/>
            </a:prstGeom>
            <a:noFill/>
          </p:spPr>
          <p:txBody>
            <a:bodyPr wrap="square">
              <a:spAutoFit/>
            </a:bodyPr>
            <a:lstStyle/>
            <a:p>
              <a:pPr algn="ctr"/>
              <a:r>
                <a:rPr lang="en-GB" dirty="0">
                  <a:latin typeface="Corbel" panose="020B0503020204020204" pitchFamily="34" charset="0"/>
                </a:rPr>
                <a:t>In some situations, we have for each observation of the predictor measurement </a:t>
              </a:r>
              <a:r>
                <a:rPr lang="en-GB" i="1" dirty="0">
                  <a:latin typeface="Corbel" panose="020B0503020204020204" pitchFamily="34" charset="0"/>
                  <a:cs typeface="Times New Roman" panose="02020603050405020304" pitchFamily="18" charset="0"/>
                </a:rPr>
                <a:t>x</a:t>
              </a:r>
              <a:r>
                <a:rPr lang="en-GB" i="1" baseline="-25000" dirty="0">
                  <a:latin typeface="Corbel" panose="020B0503020204020204" pitchFamily="34" charset="0"/>
                  <a:cs typeface="Times New Roman" panose="02020603050405020304" pitchFamily="18" charset="0"/>
                </a:rPr>
                <a:t>i</a:t>
              </a:r>
              <a:r>
                <a:rPr lang="en-GB" i="1" dirty="0">
                  <a:latin typeface="Corbel" panose="020B0503020204020204" pitchFamily="34" charset="0"/>
                  <a:cs typeface="Times New Roman" panose="02020603050405020304" pitchFamily="18" charset="0"/>
                </a:rPr>
                <a:t>, </a:t>
              </a:r>
              <a:r>
                <a:rPr lang="en-GB" i="1" dirty="0" err="1">
                  <a:latin typeface="Corbel" panose="020B0503020204020204" pitchFamily="34" charset="0"/>
                  <a:cs typeface="Times New Roman" panose="02020603050405020304" pitchFamily="18" charset="0"/>
                </a:rPr>
                <a:t>i</a:t>
              </a:r>
              <a:r>
                <a:rPr lang="en-GB" i="1" dirty="0">
                  <a:latin typeface="Corbel" panose="020B0503020204020204" pitchFamily="34" charset="0"/>
                  <a:cs typeface="Times New Roman" panose="02020603050405020304" pitchFamily="18" charset="0"/>
                </a:rPr>
                <a:t>=1,2,…,n</a:t>
              </a:r>
              <a:r>
                <a:rPr lang="en-GB" dirty="0">
                  <a:latin typeface="Corbel" panose="020B0503020204020204" pitchFamily="34" charset="0"/>
                </a:rPr>
                <a:t>, there is no associated response </a:t>
              </a:r>
              <a:r>
                <a:rPr lang="en-GB" i="1" dirty="0" err="1">
                  <a:latin typeface="Corbel" panose="020B0503020204020204" pitchFamily="34" charset="0"/>
                  <a:cs typeface="Times New Roman" panose="02020603050405020304" pitchFamily="18" charset="0"/>
                </a:rPr>
                <a:t>y</a:t>
              </a:r>
              <a:r>
                <a:rPr lang="en-GB" i="1" baseline="-25000" dirty="0" err="1">
                  <a:latin typeface="Corbel" panose="020B0503020204020204" pitchFamily="34" charset="0"/>
                  <a:cs typeface="Times New Roman" panose="02020603050405020304" pitchFamily="18" charset="0"/>
                </a:rPr>
                <a:t>i</a:t>
              </a:r>
              <a:r>
                <a:rPr lang="en-GB" dirty="0">
                  <a:latin typeface="Corbel" panose="020B0503020204020204" pitchFamily="34" charset="0"/>
                </a:rPr>
                <a:t>.</a:t>
              </a:r>
            </a:p>
            <a:p>
              <a:pPr algn="ctr"/>
              <a:endParaRPr lang="en-GB" dirty="0">
                <a:latin typeface="Corbel" panose="020B0503020204020204" pitchFamily="34" charset="0"/>
              </a:endParaRPr>
            </a:p>
            <a:p>
              <a:pPr algn="ctr"/>
              <a:r>
                <a:rPr lang="en-GB" dirty="0">
                  <a:latin typeface="Corbel" panose="020B0503020204020204" pitchFamily="34" charset="0"/>
                </a:rPr>
                <a:t>Thus, it is not possible to fit, say, linear model because there is no </a:t>
              </a:r>
              <a:r>
                <a:rPr lang="en-GB" i="1" dirty="0">
                  <a:latin typeface="Corbel" panose="020B0503020204020204" pitchFamily="34" charset="0"/>
                  <a:cs typeface="Times New Roman" panose="02020603050405020304" pitchFamily="18" charset="0"/>
                </a:rPr>
                <a:t>y</a:t>
              </a:r>
              <a:r>
                <a:rPr lang="en-GB" dirty="0">
                  <a:latin typeface="Corbel" panose="020B0503020204020204" pitchFamily="34" charset="0"/>
                </a:rPr>
                <a:t> to predict. But, we can still do things like data clustering and dimension reduction.</a:t>
              </a:r>
            </a:p>
            <a:p>
              <a:pPr algn="ctr"/>
              <a:endParaRPr lang="en-GB" dirty="0">
                <a:latin typeface="Corbel" panose="020B0503020204020204" pitchFamily="34" charset="0"/>
              </a:endParaRPr>
            </a:p>
            <a:p>
              <a:pPr algn="ctr"/>
              <a:r>
                <a:rPr lang="en-GB" dirty="0">
                  <a:solidFill>
                    <a:srgbClr val="C00000"/>
                  </a:solidFill>
                  <a:latin typeface="Corbel" panose="020B0503020204020204" pitchFamily="34" charset="0"/>
                </a:rPr>
                <a:t>Goal:</a:t>
              </a:r>
              <a:r>
                <a:rPr lang="en-GB" dirty="0">
                  <a:latin typeface="Corbel" panose="020B0503020204020204" pitchFamily="34" charset="0"/>
                </a:rPr>
                <a:t> we want to ascertain whether the observation fall into distinct groups on the basis of </a:t>
              </a:r>
              <a:r>
                <a:rPr lang="en-GB" i="1" dirty="0">
                  <a:latin typeface="Corbel" panose="020B0503020204020204" pitchFamily="34" charset="0"/>
                  <a:cs typeface="Times New Roman" panose="02020603050405020304" pitchFamily="18" charset="0"/>
                </a:rPr>
                <a:t>x</a:t>
              </a:r>
              <a:r>
                <a:rPr lang="en-GB" i="1" baseline="-25000" dirty="0">
                  <a:latin typeface="Corbel" panose="020B0503020204020204" pitchFamily="34" charset="0"/>
                  <a:cs typeface="Times New Roman" panose="02020603050405020304" pitchFamily="18" charset="0"/>
                </a:rPr>
                <a:t>1</a:t>
              </a:r>
              <a:r>
                <a:rPr lang="en-GB" i="1" dirty="0">
                  <a:latin typeface="Corbel" panose="020B0503020204020204" pitchFamily="34" charset="0"/>
                  <a:cs typeface="Times New Roman" panose="02020603050405020304" pitchFamily="18" charset="0"/>
                </a:rPr>
                <a:t>, x</a:t>
              </a:r>
              <a:r>
                <a:rPr lang="en-GB" i="1" baseline="-25000" dirty="0">
                  <a:latin typeface="Corbel" panose="020B0503020204020204" pitchFamily="34" charset="0"/>
                  <a:cs typeface="Times New Roman" panose="02020603050405020304" pitchFamily="18" charset="0"/>
                </a:rPr>
                <a:t>2</a:t>
              </a:r>
              <a:r>
                <a:rPr lang="en-GB" i="1" dirty="0">
                  <a:latin typeface="Corbel" panose="020B0503020204020204" pitchFamily="34" charset="0"/>
                  <a:cs typeface="Times New Roman" panose="02020603050405020304" pitchFamily="18" charset="0"/>
                </a:rPr>
                <a:t>, …, </a:t>
              </a:r>
              <a:r>
                <a:rPr lang="en-GB" i="1" dirty="0" err="1">
                  <a:latin typeface="Corbel" panose="020B0503020204020204" pitchFamily="34" charset="0"/>
                  <a:cs typeface="Times New Roman" panose="02020603050405020304" pitchFamily="18" charset="0"/>
                </a:rPr>
                <a:t>x</a:t>
              </a:r>
              <a:r>
                <a:rPr lang="en-GB" i="1" baseline="-25000" dirty="0" err="1">
                  <a:latin typeface="Corbel" panose="020B0503020204020204" pitchFamily="34" charset="0"/>
                  <a:cs typeface="Times New Roman" panose="02020603050405020304" pitchFamily="18" charset="0"/>
                </a:rPr>
                <a:t>n</a:t>
              </a:r>
              <a:r>
                <a:rPr lang="en-GB" dirty="0">
                  <a:latin typeface="Corbel" panose="020B0503020204020204" pitchFamily="34" charset="0"/>
                </a:rPr>
                <a:t>.</a:t>
              </a:r>
            </a:p>
          </p:txBody>
        </p:sp>
      </p:grpSp>
      <p:sp>
        <p:nvSpPr>
          <p:cNvPr id="4" name="Slide Number Placeholder 3">
            <a:extLst>
              <a:ext uri="{FF2B5EF4-FFF2-40B4-BE49-F238E27FC236}">
                <a16:creationId xmlns:a16="http://schemas.microsoft.com/office/drawing/2014/main" id="{73706C9B-34D2-485C-B975-0C74EA5B6D02}"/>
              </a:ext>
            </a:extLst>
          </p:cNvPr>
          <p:cNvSpPr>
            <a:spLocks noGrp="1"/>
          </p:cNvSpPr>
          <p:nvPr>
            <p:ph type="sldNum" sz="quarter" idx="12"/>
          </p:nvPr>
        </p:nvSpPr>
        <p:spPr/>
        <p:txBody>
          <a:bodyPr/>
          <a:lstStyle/>
          <a:p>
            <a:fld id="{86C9873D-7258-4AD4-AB9F-44DDCD976F93}" type="slidenum">
              <a:rPr lang="en-GB" smtClean="0"/>
              <a:t>40</a:t>
            </a:fld>
            <a:endParaRPr lang="en-GB" dirty="0"/>
          </a:p>
        </p:txBody>
      </p:sp>
    </p:spTree>
    <p:extLst>
      <p:ext uri="{BB962C8B-B14F-4D97-AF65-F5344CB8AC3E}">
        <p14:creationId xmlns:p14="http://schemas.microsoft.com/office/powerpoint/2010/main" val="417684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E8476-8B05-5B08-385F-155F47464457}"/>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41</a:t>
            </a:fld>
            <a:endParaRPr lang="en-GB" dirty="0"/>
          </a:p>
        </p:txBody>
      </p:sp>
      <p:pic>
        <p:nvPicPr>
          <p:cNvPr id="4" name="Picture 3" descr="Diagram&#10;&#10;Description automatically generated">
            <a:extLst>
              <a:ext uri="{FF2B5EF4-FFF2-40B4-BE49-F238E27FC236}">
                <a16:creationId xmlns:a16="http://schemas.microsoft.com/office/drawing/2014/main" id="{96A1B86D-112E-4C63-42E4-BEDA136FFF2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910935" y="597106"/>
            <a:ext cx="8370130" cy="5663788"/>
          </a:xfrm>
          <a:prstGeom prst="rect">
            <a:avLst/>
          </a:prstGeom>
        </p:spPr>
      </p:pic>
      <p:sp>
        <p:nvSpPr>
          <p:cNvPr id="6" name="Oval 5">
            <a:extLst>
              <a:ext uri="{FF2B5EF4-FFF2-40B4-BE49-F238E27FC236}">
                <a16:creationId xmlns:a16="http://schemas.microsoft.com/office/drawing/2014/main" id="{5C6A01E2-2183-7AB6-7CF1-619A0BCB9561}"/>
              </a:ext>
            </a:extLst>
          </p:cNvPr>
          <p:cNvSpPr/>
          <p:nvPr/>
        </p:nvSpPr>
        <p:spPr>
          <a:xfrm>
            <a:off x="3119378" y="2571507"/>
            <a:ext cx="1539433" cy="1539433"/>
          </a:xfrm>
          <a:prstGeom prst="ellipse">
            <a:avLst/>
          </a:prstGeom>
          <a:noFill/>
          <a:ln w="28575">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c 6">
            <a:extLst>
              <a:ext uri="{FF2B5EF4-FFF2-40B4-BE49-F238E27FC236}">
                <a16:creationId xmlns:a16="http://schemas.microsoft.com/office/drawing/2014/main" id="{5DF15A28-FC5C-669E-24EC-FB912257608D}"/>
              </a:ext>
            </a:extLst>
          </p:cNvPr>
          <p:cNvSpPr/>
          <p:nvPr/>
        </p:nvSpPr>
        <p:spPr>
          <a:xfrm rot="823693" flipV="1">
            <a:off x="2521804" y="-341729"/>
            <a:ext cx="5190113" cy="3872696"/>
          </a:xfrm>
          <a:prstGeom prst="arc">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1675371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4BD48BE-00AC-6A2B-7BC1-988325C3752C}"/>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42</a:t>
            </a:fld>
            <a:endParaRPr lang="en-GB"/>
          </a:p>
        </p:txBody>
      </p:sp>
      <p:sp>
        <p:nvSpPr>
          <p:cNvPr id="58" name="TextBox 57">
            <a:extLst>
              <a:ext uri="{FF2B5EF4-FFF2-40B4-BE49-F238E27FC236}">
                <a16:creationId xmlns:a16="http://schemas.microsoft.com/office/drawing/2014/main" id="{63B073CC-958F-171D-91F2-0CEB63857051}"/>
              </a:ext>
            </a:extLst>
          </p:cNvPr>
          <p:cNvSpPr txBox="1"/>
          <p:nvPr/>
        </p:nvSpPr>
        <p:spPr>
          <a:xfrm>
            <a:off x="10453338" y="4852221"/>
            <a:ext cx="1467366" cy="276999"/>
          </a:xfrm>
          <a:prstGeom prst="rect">
            <a:avLst/>
          </a:prstGeom>
          <a:noFill/>
        </p:spPr>
        <p:txBody>
          <a:bodyPr wrap="square">
            <a:spAutoFit/>
          </a:bodyPr>
          <a:lstStyle/>
          <a:p>
            <a:pPr algn="ctr"/>
            <a:r>
              <a:rPr lang="en-US" sz="1200" dirty="0">
                <a:latin typeface="Corbel" panose="020B0503020204020204" pitchFamily="34" charset="0"/>
              </a:rPr>
              <a:t>Class 3</a:t>
            </a:r>
            <a:endParaRPr lang="en-GB" sz="1200" b="1" dirty="0"/>
          </a:p>
        </p:txBody>
      </p:sp>
      <p:grpSp>
        <p:nvGrpSpPr>
          <p:cNvPr id="89" name="Group 88">
            <a:extLst>
              <a:ext uri="{FF2B5EF4-FFF2-40B4-BE49-F238E27FC236}">
                <a16:creationId xmlns:a16="http://schemas.microsoft.com/office/drawing/2014/main" id="{4D6ADE43-F88D-9D71-E507-2D6B2E6C1904}"/>
              </a:ext>
            </a:extLst>
          </p:cNvPr>
          <p:cNvGrpSpPr/>
          <p:nvPr/>
        </p:nvGrpSpPr>
        <p:grpSpPr>
          <a:xfrm>
            <a:off x="-95216" y="978917"/>
            <a:ext cx="11657479" cy="4715500"/>
            <a:chOff x="-95216" y="1342272"/>
            <a:chExt cx="11657479" cy="4715500"/>
          </a:xfrm>
        </p:grpSpPr>
        <p:pic>
          <p:nvPicPr>
            <p:cNvPr id="46" name="Picture 45">
              <a:extLst>
                <a:ext uri="{FF2B5EF4-FFF2-40B4-BE49-F238E27FC236}">
                  <a16:creationId xmlns:a16="http://schemas.microsoft.com/office/drawing/2014/main" id="{98E992B1-9D9A-5FF1-06B8-621FA30BA8D8}"/>
                </a:ext>
              </a:extLst>
            </p:cNvPr>
            <p:cNvPicPr>
              <a:picLocks noChangeAspect="1"/>
            </p:cNvPicPr>
            <p:nvPr/>
          </p:nvPicPr>
          <p:blipFill>
            <a:blip r:embed="rId2"/>
            <a:stretch>
              <a:fillRect/>
            </a:stretch>
          </p:blipFill>
          <p:spPr>
            <a:xfrm>
              <a:off x="6561623" y="2317540"/>
              <a:ext cx="4936998" cy="2411578"/>
            </a:xfrm>
            <a:prstGeom prst="rect">
              <a:avLst/>
            </a:prstGeom>
          </p:spPr>
        </p:pic>
        <p:cxnSp>
          <p:nvCxnSpPr>
            <p:cNvPr id="47" name="Google Shape;209;p9">
              <a:extLst>
                <a:ext uri="{FF2B5EF4-FFF2-40B4-BE49-F238E27FC236}">
                  <a16:creationId xmlns:a16="http://schemas.microsoft.com/office/drawing/2014/main" id="{3633A8B2-130D-6D4A-1381-D83ECDD471A1}"/>
                </a:ext>
              </a:extLst>
            </p:cNvPr>
            <p:cNvCxnSpPr>
              <a:cxnSpLocks/>
            </p:cNvCxnSpPr>
            <p:nvPr/>
          </p:nvCxnSpPr>
          <p:spPr>
            <a:xfrm flipV="1">
              <a:off x="7372828" y="4665448"/>
              <a:ext cx="0" cy="22902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48" name="TextBox 47">
              <a:extLst>
                <a:ext uri="{FF2B5EF4-FFF2-40B4-BE49-F238E27FC236}">
                  <a16:creationId xmlns:a16="http://schemas.microsoft.com/office/drawing/2014/main" id="{D67F162E-93BE-8803-564A-5A89846308D8}"/>
                </a:ext>
              </a:extLst>
            </p:cNvPr>
            <p:cNvSpPr txBox="1"/>
            <p:nvPr/>
          </p:nvSpPr>
          <p:spPr>
            <a:xfrm>
              <a:off x="6639145" y="4852221"/>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cxnSp>
          <p:nvCxnSpPr>
            <p:cNvPr id="50" name="Google Shape;209;p9">
              <a:extLst>
                <a:ext uri="{FF2B5EF4-FFF2-40B4-BE49-F238E27FC236}">
                  <a16:creationId xmlns:a16="http://schemas.microsoft.com/office/drawing/2014/main" id="{64BEC6FA-40C7-2E94-9E8A-E2DCE346F5D5}"/>
                </a:ext>
              </a:extLst>
            </p:cNvPr>
            <p:cNvCxnSpPr>
              <a:cxnSpLocks/>
            </p:cNvCxnSpPr>
            <p:nvPr/>
          </p:nvCxnSpPr>
          <p:spPr>
            <a:xfrm flipV="1">
              <a:off x="8702041" y="4665448"/>
              <a:ext cx="0" cy="22902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51" name="TextBox 50">
              <a:extLst>
                <a:ext uri="{FF2B5EF4-FFF2-40B4-BE49-F238E27FC236}">
                  <a16:creationId xmlns:a16="http://schemas.microsoft.com/office/drawing/2014/main" id="{D4CE64FE-205D-0F8D-90D1-0E8D8DAA59EF}"/>
                </a:ext>
              </a:extLst>
            </p:cNvPr>
            <p:cNvSpPr txBox="1"/>
            <p:nvPr/>
          </p:nvSpPr>
          <p:spPr>
            <a:xfrm>
              <a:off x="7968358" y="4852221"/>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cxnSp>
          <p:nvCxnSpPr>
            <p:cNvPr id="52" name="Google Shape;209;p9">
              <a:extLst>
                <a:ext uri="{FF2B5EF4-FFF2-40B4-BE49-F238E27FC236}">
                  <a16:creationId xmlns:a16="http://schemas.microsoft.com/office/drawing/2014/main" id="{D6B77D80-A672-224E-8ABA-5A05B98040DD}"/>
                </a:ext>
              </a:extLst>
            </p:cNvPr>
            <p:cNvCxnSpPr>
              <a:cxnSpLocks/>
            </p:cNvCxnSpPr>
            <p:nvPr/>
          </p:nvCxnSpPr>
          <p:spPr>
            <a:xfrm flipV="1">
              <a:off x="9443435" y="4665448"/>
              <a:ext cx="0" cy="22902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53" name="TextBox 52">
              <a:extLst>
                <a:ext uri="{FF2B5EF4-FFF2-40B4-BE49-F238E27FC236}">
                  <a16:creationId xmlns:a16="http://schemas.microsoft.com/office/drawing/2014/main" id="{09C22BB8-C8D6-7DDC-6D41-AA26DC2566C8}"/>
                </a:ext>
              </a:extLst>
            </p:cNvPr>
            <p:cNvSpPr txBox="1"/>
            <p:nvPr/>
          </p:nvSpPr>
          <p:spPr>
            <a:xfrm>
              <a:off x="8709752" y="4852221"/>
              <a:ext cx="1467366" cy="276999"/>
            </a:xfrm>
            <a:prstGeom prst="rect">
              <a:avLst/>
            </a:prstGeom>
            <a:noFill/>
          </p:spPr>
          <p:txBody>
            <a:bodyPr wrap="square">
              <a:spAutoFit/>
            </a:bodyPr>
            <a:lstStyle/>
            <a:p>
              <a:pPr algn="ctr"/>
              <a:r>
                <a:rPr lang="en-US" sz="1200" dirty="0">
                  <a:latin typeface="Corbel" panose="020B0503020204020204" pitchFamily="34" charset="0"/>
                </a:rPr>
                <a:t>Class 2</a:t>
              </a:r>
              <a:endParaRPr lang="en-GB" sz="1200" b="1" dirty="0"/>
            </a:p>
          </p:txBody>
        </p:sp>
        <p:cxnSp>
          <p:nvCxnSpPr>
            <p:cNvPr id="55" name="Google Shape;209;p9">
              <a:extLst>
                <a:ext uri="{FF2B5EF4-FFF2-40B4-BE49-F238E27FC236}">
                  <a16:creationId xmlns:a16="http://schemas.microsoft.com/office/drawing/2014/main" id="{F72AF9E0-7A98-BBFA-9ACD-474290628470}"/>
                </a:ext>
              </a:extLst>
            </p:cNvPr>
            <p:cNvCxnSpPr>
              <a:cxnSpLocks/>
            </p:cNvCxnSpPr>
            <p:nvPr/>
          </p:nvCxnSpPr>
          <p:spPr>
            <a:xfrm flipV="1">
              <a:off x="10378441" y="4665448"/>
              <a:ext cx="0" cy="229022"/>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56" name="TextBox 55">
              <a:extLst>
                <a:ext uri="{FF2B5EF4-FFF2-40B4-BE49-F238E27FC236}">
                  <a16:creationId xmlns:a16="http://schemas.microsoft.com/office/drawing/2014/main" id="{9652B290-ACB4-6CCC-4CF1-5C8C93D7D010}"/>
                </a:ext>
              </a:extLst>
            </p:cNvPr>
            <p:cNvSpPr txBox="1"/>
            <p:nvPr/>
          </p:nvSpPr>
          <p:spPr>
            <a:xfrm>
              <a:off x="9644758" y="4852221"/>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cxnSp>
          <p:nvCxnSpPr>
            <p:cNvPr id="57" name="Google Shape;209;p9">
              <a:extLst>
                <a:ext uri="{FF2B5EF4-FFF2-40B4-BE49-F238E27FC236}">
                  <a16:creationId xmlns:a16="http://schemas.microsoft.com/office/drawing/2014/main" id="{47DF8791-94A3-4F46-32C8-C0D585677749}"/>
                </a:ext>
              </a:extLst>
            </p:cNvPr>
            <p:cNvCxnSpPr>
              <a:cxnSpLocks/>
            </p:cNvCxnSpPr>
            <p:nvPr/>
          </p:nvCxnSpPr>
          <p:spPr>
            <a:xfrm flipV="1">
              <a:off x="11187021" y="4665448"/>
              <a:ext cx="0" cy="229022"/>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59" name="Google Shape;209;p9">
              <a:extLst>
                <a:ext uri="{FF2B5EF4-FFF2-40B4-BE49-F238E27FC236}">
                  <a16:creationId xmlns:a16="http://schemas.microsoft.com/office/drawing/2014/main" id="{EA878A20-2EE4-9BE0-B1E3-2A9CA57C2B57}"/>
                </a:ext>
              </a:extLst>
            </p:cNvPr>
            <p:cNvCxnSpPr>
              <a:cxnSpLocks/>
            </p:cNvCxnSpPr>
            <p:nvPr/>
          </p:nvCxnSpPr>
          <p:spPr>
            <a:xfrm flipV="1">
              <a:off x="10820180" y="4665448"/>
              <a:ext cx="0" cy="421211"/>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60" name="TextBox 59">
              <a:extLst>
                <a:ext uri="{FF2B5EF4-FFF2-40B4-BE49-F238E27FC236}">
                  <a16:creationId xmlns:a16="http://schemas.microsoft.com/office/drawing/2014/main" id="{9CF67E0A-2BD4-8410-3DE5-F9988D3F6A7B}"/>
                </a:ext>
              </a:extLst>
            </p:cNvPr>
            <p:cNvSpPr txBox="1"/>
            <p:nvPr/>
          </p:nvSpPr>
          <p:spPr>
            <a:xfrm>
              <a:off x="10086497" y="5044410"/>
              <a:ext cx="1467366" cy="276999"/>
            </a:xfrm>
            <a:prstGeom prst="rect">
              <a:avLst/>
            </a:prstGeom>
            <a:noFill/>
          </p:spPr>
          <p:txBody>
            <a:bodyPr wrap="square">
              <a:spAutoFit/>
            </a:bodyPr>
            <a:lstStyle/>
            <a:p>
              <a:pPr algn="ctr"/>
              <a:r>
                <a:rPr lang="en-US" sz="1200" dirty="0">
                  <a:latin typeface="Corbel" panose="020B0503020204020204" pitchFamily="34" charset="0"/>
                </a:rPr>
                <a:t>Class 2</a:t>
              </a:r>
              <a:endParaRPr lang="en-GB" sz="1200" b="1" dirty="0"/>
            </a:p>
          </p:txBody>
        </p:sp>
        <p:grpSp>
          <p:nvGrpSpPr>
            <p:cNvPr id="84" name="Group 83">
              <a:extLst>
                <a:ext uri="{FF2B5EF4-FFF2-40B4-BE49-F238E27FC236}">
                  <a16:creationId xmlns:a16="http://schemas.microsoft.com/office/drawing/2014/main" id="{C1C61188-6BFF-1A47-27C1-3EC625F83914}"/>
                </a:ext>
              </a:extLst>
            </p:cNvPr>
            <p:cNvGrpSpPr/>
            <p:nvPr/>
          </p:nvGrpSpPr>
          <p:grpSpPr>
            <a:xfrm>
              <a:off x="-95216" y="1938713"/>
              <a:ext cx="6429180" cy="3306469"/>
              <a:chOff x="-220870" y="1917070"/>
              <a:chExt cx="6429180" cy="3306469"/>
            </a:xfrm>
          </p:grpSpPr>
          <p:grpSp>
            <p:nvGrpSpPr>
              <p:cNvPr id="44" name="Group 43">
                <a:extLst>
                  <a:ext uri="{FF2B5EF4-FFF2-40B4-BE49-F238E27FC236}">
                    <a16:creationId xmlns:a16="http://schemas.microsoft.com/office/drawing/2014/main" id="{68D087A9-B1C5-1ED4-1ECA-FAEAE7DC343A}"/>
                  </a:ext>
                </a:extLst>
              </p:cNvPr>
              <p:cNvGrpSpPr/>
              <p:nvPr/>
            </p:nvGrpSpPr>
            <p:grpSpPr>
              <a:xfrm>
                <a:off x="-220870" y="1917070"/>
                <a:ext cx="6429180" cy="3306469"/>
                <a:chOff x="667026" y="1524031"/>
                <a:chExt cx="6429180" cy="3306469"/>
              </a:xfrm>
            </p:grpSpPr>
            <p:sp>
              <p:nvSpPr>
                <p:cNvPr id="19" name="TextBox 18">
                  <a:extLst>
                    <a:ext uri="{FF2B5EF4-FFF2-40B4-BE49-F238E27FC236}">
                      <a16:creationId xmlns:a16="http://schemas.microsoft.com/office/drawing/2014/main" id="{B902F039-3733-C56D-2179-D5F626D39DBB}"/>
                    </a:ext>
                  </a:extLst>
                </p:cNvPr>
                <p:cNvSpPr txBox="1"/>
                <p:nvPr/>
              </p:nvSpPr>
              <p:spPr>
                <a:xfrm>
                  <a:off x="667026" y="1630563"/>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pic>
              <p:nvPicPr>
                <p:cNvPr id="8" name="Picture 7">
                  <a:extLst>
                    <a:ext uri="{FF2B5EF4-FFF2-40B4-BE49-F238E27FC236}">
                      <a16:creationId xmlns:a16="http://schemas.microsoft.com/office/drawing/2014/main" id="{E4745165-5987-2CDB-460B-175212D0E897}"/>
                    </a:ext>
                  </a:extLst>
                </p:cNvPr>
                <p:cNvPicPr>
                  <a:picLocks noChangeAspect="1"/>
                </p:cNvPicPr>
                <p:nvPr/>
              </p:nvPicPr>
              <p:blipFill>
                <a:blip r:embed="rId3"/>
                <a:stretch>
                  <a:fillRect/>
                </a:stretch>
              </p:blipFill>
              <p:spPr>
                <a:xfrm>
                  <a:off x="1581275" y="1838282"/>
                  <a:ext cx="4699092" cy="2278728"/>
                </a:xfrm>
                <a:prstGeom prst="rect">
                  <a:avLst/>
                </a:prstGeom>
              </p:spPr>
            </p:pic>
            <p:cxnSp>
              <p:nvCxnSpPr>
                <p:cNvPr id="9" name="Google Shape;209;p9">
                  <a:extLst>
                    <a:ext uri="{FF2B5EF4-FFF2-40B4-BE49-F238E27FC236}">
                      <a16:creationId xmlns:a16="http://schemas.microsoft.com/office/drawing/2014/main" id="{2750703C-0F80-FD27-BCA1-77C8961D588F}"/>
                    </a:ext>
                  </a:extLst>
                </p:cNvPr>
                <p:cNvCxnSpPr>
                  <a:cxnSpLocks/>
                </p:cNvCxnSpPr>
                <p:nvPr/>
              </p:nvCxnSpPr>
              <p:spPr>
                <a:xfrm>
                  <a:off x="1647687" y="1836093"/>
                  <a:ext cx="348242" cy="501118"/>
                </a:xfrm>
                <a:prstGeom prst="straightConnector1">
                  <a:avLst/>
                </a:prstGeom>
                <a:noFill/>
                <a:ln w="9525" cap="flat" cmpd="sng">
                  <a:solidFill>
                    <a:schemeClr val="bg1">
                      <a:lumMod val="50000"/>
                    </a:schemeClr>
                  </a:solidFill>
                  <a:prstDash val="solid"/>
                  <a:round/>
                  <a:headEnd type="none" w="sm" len="sm"/>
                  <a:tailEnd type="stealth" w="med" len="med"/>
                </a:ln>
              </p:spPr>
            </p:cxnSp>
            <p:cxnSp>
              <p:nvCxnSpPr>
                <p:cNvPr id="13" name="Google Shape;209;p9">
                  <a:extLst>
                    <a:ext uri="{FF2B5EF4-FFF2-40B4-BE49-F238E27FC236}">
                      <a16:creationId xmlns:a16="http://schemas.microsoft.com/office/drawing/2014/main" id="{9DDD397E-D7E6-D020-6F86-FD7AA3056F7C}"/>
                    </a:ext>
                  </a:extLst>
                </p:cNvPr>
                <p:cNvCxnSpPr>
                  <a:cxnSpLocks/>
                  <a:stCxn id="21" idx="0"/>
                </p:cNvCxnSpPr>
                <p:nvPr/>
              </p:nvCxnSpPr>
              <p:spPr>
                <a:xfrm flipV="1">
                  <a:off x="2355629" y="3912010"/>
                  <a:ext cx="2579" cy="641491"/>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21" name="TextBox 20">
                  <a:extLst>
                    <a:ext uri="{FF2B5EF4-FFF2-40B4-BE49-F238E27FC236}">
                      <a16:creationId xmlns:a16="http://schemas.microsoft.com/office/drawing/2014/main" id="{AC573044-B5C9-9BE8-536C-2ECD395D9A6B}"/>
                    </a:ext>
                  </a:extLst>
                </p:cNvPr>
                <p:cNvSpPr txBox="1"/>
                <p:nvPr/>
              </p:nvSpPr>
              <p:spPr>
                <a:xfrm>
                  <a:off x="1621946" y="4553501"/>
                  <a:ext cx="1467366" cy="276999"/>
                </a:xfrm>
                <a:prstGeom prst="rect">
                  <a:avLst/>
                </a:prstGeom>
                <a:noFill/>
              </p:spPr>
              <p:txBody>
                <a:bodyPr wrap="square">
                  <a:spAutoFit/>
                </a:bodyPr>
                <a:lstStyle/>
                <a:p>
                  <a:pPr algn="ctr"/>
                  <a:r>
                    <a:rPr lang="en-US" sz="1200" dirty="0">
                      <a:latin typeface="Corbel" panose="020B0503020204020204" pitchFamily="34" charset="0"/>
                    </a:rPr>
                    <a:t>Class 2</a:t>
                  </a:r>
                  <a:endParaRPr lang="en-GB" sz="1200" b="1" dirty="0"/>
                </a:p>
              </p:txBody>
            </p:sp>
            <p:cxnSp>
              <p:nvCxnSpPr>
                <p:cNvPr id="22" name="Google Shape;209;p9">
                  <a:extLst>
                    <a:ext uri="{FF2B5EF4-FFF2-40B4-BE49-F238E27FC236}">
                      <a16:creationId xmlns:a16="http://schemas.microsoft.com/office/drawing/2014/main" id="{A5D244BD-6799-7A00-8D42-995CAED8925A}"/>
                    </a:ext>
                  </a:extLst>
                </p:cNvPr>
                <p:cNvCxnSpPr>
                  <a:cxnSpLocks/>
                </p:cNvCxnSpPr>
                <p:nvPr/>
              </p:nvCxnSpPr>
              <p:spPr>
                <a:xfrm flipV="1">
                  <a:off x="3526608" y="3860800"/>
                  <a:ext cx="197253" cy="563043"/>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23" name="TextBox 22">
                  <a:extLst>
                    <a:ext uri="{FF2B5EF4-FFF2-40B4-BE49-F238E27FC236}">
                      <a16:creationId xmlns:a16="http://schemas.microsoft.com/office/drawing/2014/main" id="{13099153-B2A0-CD8A-B0C6-12F071AC5C28}"/>
                    </a:ext>
                  </a:extLst>
                </p:cNvPr>
                <p:cNvSpPr txBox="1"/>
                <p:nvPr/>
              </p:nvSpPr>
              <p:spPr>
                <a:xfrm>
                  <a:off x="2792925" y="4366181"/>
                  <a:ext cx="1467366" cy="276999"/>
                </a:xfrm>
                <a:prstGeom prst="rect">
                  <a:avLst/>
                </a:prstGeom>
                <a:noFill/>
              </p:spPr>
              <p:txBody>
                <a:bodyPr wrap="square">
                  <a:spAutoFit/>
                </a:bodyPr>
                <a:lstStyle/>
                <a:p>
                  <a:pPr algn="ctr"/>
                  <a:r>
                    <a:rPr lang="en-US" sz="1200" dirty="0">
                      <a:latin typeface="Corbel" panose="020B0503020204020204" pitchFamily="34" charset="0"/>
                    </a:rPr>
                    <a:t>Class 2</a:t>
                  </a:r>
                  <a:endParaRPr lang="en-GB" sz="1200" b="1" dirty="0"/>
                </a:p>
              </p:txBody>
            </p:sp>
            <p:cxnSp>
              <p:nvCxnSpPr>
                <p:cNvPr id="25" name="Google Shape;209;p9">
                  <a:extLst>
                    <a:ext uri="{FF2B5EF4-FFF2-40B4-BE49-F238E27FC236}">
                      <a16:creationId xmlns:a16="http://schemas.microsoft.com/office/drawing/2014/main" id="{DA451F36-4B12-FF9F-E2EC-A539CE4D665B}"/>
                    </a:ext>
                  </a:extLst>
                </p:cNvPr>
                <p:cNvCxnSpPr>
                  <a:cxnSpLocks/>
                </p:cNvCxnSpPr>
                <p:nvPr/>
              </p:nvCxnSpPr>
              <p:spPr>
                <a:xfrm flipH="1" flipV="1">
                  <a:off x="4223026" y="3728278"/>
                  <a:ext cx="147118" cy="695565"/>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26" name="TextBox 25">
                  <a:extLst>
                    <a:ext uri="{FF2B5EF4-FFF2-40B4-BE49-F238E27FC236}">
                      <a16:creationId xmlns:a16="http://schemas.microsoft.com/office/drawing/2014/main" id="{5A34E180-8912-2FE6-7350-23D867F4780F}"/>
                    </a:ext>
                  </a:extLst>
                </p:cNvPr>
                <p:cNvSpPr txBox="1"/>
                <p:nvPr/>
              </p:nvSpPr>
              <p:spPr>
                <a:xfrm>
                  <a:off x="3636461" y="4366181"/>
                  <a:ext cx="1467366" cy="276999"/>
                </a:xfrm>
                <a:prstGeom prst="rect">
                  <a:avLst/>
                </a:prstGeom>
                <a:noFill/>
              </p:spPr>
              <p:txBody>
                <a:bodyPr wrap="square">
                  <a:spAutoFit/>
                </a:bodyPr>
                <a:lstStyle/>
                <a:p>
                  <a:pPr algn="ctr"/>
                  <a:r>
                    <a:rPr lang="en-US" sz="1200" dirty="0">
                      <a:latin typeface="Corbel" panose="020B0503020204020204" pitchFamily="34" charset="0"/>
                    </a:rPr>
                    <a:t>Class 3</a:t>
                  </a:r>
                  <a:endParaRPr lang="en-GB" sz="1200" b="1" dirty="0"/>
                </a:p>
              </p:txBody>
            </p:sp>
            <p:cxnSp>
              <p:nvCxnSpPr>
                <p:cNvPr id="28" name="Google Shape;209;p9">
                  <a:extLst>
                    <a:ext uri="{FF2B5EF4-FFF2-40B4-BE49-F238E27FC236}">
                      <a16:creationId xmlns:a16="http://schemas.microsoft.com/office/drawing/2014/main" id="{DFBC986C-5DB2-8C4D-D1FC-DA1D1082AFA5}"/>
                    </a:ext>
                  </a:extLst>
                </p:cNvPr>
                <p:cNvCxnSpPr>
                  <a:cxnSpLocks/>
                </p:cNvCxnSpPr>
                <p:nvPr/>
              </p:nvCxnSpPr>
              <p:spPr>
                <a:xfrm>
                  <a:off x="3723861" y="1769062"/>
                  <a:ext cx="0" cy="444238"/>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30" name="TextBox 29">
                  <a:extLst>
                    <a:ext uri="{FF2B5EF4-FFF2-40B4-BE49-F238E27FC236}">
                      <a16:creationId xmlns:a16="http://schemas.microsoft.com/office/drawing/2014/main" id="{9632D076-C543-5ADF-C4E0-0325049CCAE7}"/>
                    </a:ext>
                  </a:extLst>
                </p:cNvPr>
                <p:cNvSpPr txBox="1"/>
                <p:nvPr/>
              </p:nvSpPr>
              <p:spPr>
                <a:xfrm>
                  <a:off x="2990178" y="1524031"/>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cxnSp>
              <p:nvCxnSpPr>
                <p:cNvPr id="31" name="Google Shape;209;p9">
                  <a:extLst>
                    <a:ext uri="{FF2B5EF4-FFF2-40B4-BE49-F238E27FC236}">
                      <a16:creationId xmlns:a16="http://schemas.microsoft.com/office/drawing/2014/main" id="{D51D389F-976B-7343-20B0-5333FF31DCA1}"/>
                    </a:ext>
                  </a:extLst>
                </p:cNvPr>
                <p:cNvCxnSpPr>
                  <a:cxnSpLocks/>
                </p:cNvCxnSpPr>
                <p:nvPr/>
              </p:nvCxnSpPr>
              <p:spPr>
                <a:xfrm>
                  <a:off x="5103827" y="1907562"/>
                  <a:ext cx="150661" cy="282356"/>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32" name="TextBox 31">
                  <a:extLst>
                    <a:ext uri="{FF2B5EF4-FFF2-40B4-BE49-F238E27FC236}">
                      <a16:creationId xmlns:a16="http://schemas.microsoft.com/office/drawing/2014/main" id="{33758064-89A0-B037-AF97-774F2520999E}"/>
                    </a:ext>
                  </a:extLst>
                </p:cNvPr>
                <p:cNvSpPr txBox="1"/>
                <p:nvPr/>
              </p:nvSpPr>
              <p:spPr>
                <a:xfrm>
                  <a:off x="4370144" y="1664843"/>
                  <a:ext cx="1467366" cy="276999"/>
                </a:xfrm>
                <a:prstGeom prst="rect">
                  <a:avLst/>
                </a:prstGeom>
                <a:noFill/>
              </p:spPr>
              <p:txBody>
                <a:bodyPr wrap="square">
                  <a:spAutoFit/>
                </a:bodyPr>
                <a:lstStyle/>
                <a:p>
                  <a:pPr algn="ctr"/>
                  <a:r>
                    <a:rPr lang="en-US" sz="1200" dirty="0">
                      <a:latin typeface="Corbel" panose="020B0503020204020204" pitchFamily="34" charset="0"/>
                    </a:rPr>
                    <a:t>Class 1</a:t>
                  </a:r>
                  <a:endParaRPr lang="en-GB" sz="1200" b="1" dirty="0"/>
                </a:p>
              </p:txBody>
            </p:sp>
            <p:cxnSp>
              <p:nvCxnSpPr>
                <p:cNvPr id="34" name="Google Shape;209;p9">
                  <a:extLst>
                    <a:ext uri="{FF2B5EF4-FFF2-40B4-BE49-F238E27FC236}">
                      <a16:creationId xmlns:a16="http://schemas.microsoft.com/office/drawing/2014/main" id="{DCE0E40D-8892-51A7-8F5D-47E41CF73248}"/>
                    </a:ext>
                  </a:extLst>
                </p:cNvPr>
                <p:cNvCxnSpPr>
                  <a:cxnSpLocks/>
                </p:cNvCxnSpPr>
                <p:nvPr/>
              </p:nvCxnSpPr>
              <p:spPr>
                <a:xfrm flipH="1">
                  <a:off x="5954644" y="2013912"/>
                  <a:ext cx="171164" cy="589700"/>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36" name="TextBox 35">
                  <a:extLst>
                    <a:ext uri="{FF2B5EF4-FFF2-40B4-BE49-F238E27FC236}">
                      <a16:creationId xmlns:a16="http://schemas.microsoft.com/office/drawing/2014/main" id="{68787FAD-F327-1BDF-9468-FC0CF3EA58C7}"/>
                    </a:ext>
                  </a:extLst>
                </p:cNvPr>
                <p:cNvSpPr txBox="1"/>
                <p:nvPr/>
              </p:nvSpPr>
              <p:spPr>
                <a:xfrm>
                  <a:off x="5576350" y="1808274"/>
                  <a:ext cx="1467366" cy="276999"/>
                </a:xfrm>
                <a:prstGeom prst="rect">
                  <a:avLst/>
                </a:prstGeom>
                <a:noFill/>
              </p:spPr>
              <p:txBody>
                <a:bodyPr wrap="square">
                  <a:spAutoFit/>
                </a:bodyPr>
                <a:lstStyle/>
                <a:p>
                  <a:pPr algn="ctr"/>
                  <a:r>
                    <a:rPr lang="en-US" sz="1200" dirty="0">
                      <a:latin typeface="Corbel" panose="020B0503020204020204" pitchFamily="34" charset="0"/>
                    </a:rPr>
                    <a:t>Class 2</a:t>
                  </a:r>
                  <a:endParaRPr lang="en-GB" sz="1200" b="1" dirty="0"/>
                </a:p>
              </p:txBody>
            </p:sp>
            <p:cxnSp>
              <p:nvCxnSpPr>
                <p:cNvPr id="37" name="Google Shape;209;p9">
                  <a:extLst>
                    <a:ext uri="{FF2B5EF4-FFF2-40B4-BE49-F238E27FC236}">
                      <a16:creationId xmlns:a16="http://schemas.microsoft.com/office/drawing/2014/main" id="{042DD629-A45B-9CF3-C00D-B6823E7093DC}"/>
                    </a:ext>
                  </a:extLst>
                </p:cNvPr>
                <p:cNvCxnSpPr>
                  <a:cxnSpLocks/>
                </p:cNvCxnSpPr>
                <p:nvPr/>
              </p:nvCxnSpPr>
              <p:spPr>
                <a:xfrm flipH="1" flipV="1">
                  <a:off x="5900554" y="3651087"/>
                  <a:ext cx="265292" cy="566355"/>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40" name="TextBox 39">
                  <a:extLst>
                    <a:ext uri="{FF2B5EF4-FFF2-40B4-BE49-F238E27FC236}">
                      <a16:creationId xmlns:a16="http://schemas.microsoft.com/office/drawing/2014/main" id="{91BF9C33-92C6-32CA-B96E-803E5083E32D}"/>
                    </a:ext>
                  </a:extLst>
                </p:cNvPr>
                <p:cNvSpPr txBox="1"/>
                <p:nvPr/>
              </p:nvSpPr>
              <p:spPr>
                <a:xfrm>
                  <a:off x="5628840" y="4161758"/>
                  <a:ext cx="1467366" cy="276999"/>
                </a:xfrm>
                <a:prstGeom prst="rect">
                  <a:avLst/>
                </a:prstGeom>
                <a:noFill/>
              </p:spPr>
              <p:txBody>
                <a:bodyPr wrap="square">
                  <a:spAutoFit/>
                </a:bodyPr>
                <a:lstStyle/>
                <a:p>
                  <a:pPr algn="ctr"/>
                  <a:r>
                    <a:rPr lang="en-US" sz="1200" dirty="0">
                      <a:latin typeface="Corbel" panose="020B0503020204020204" pitchFamily="34" charset="0"/>
                    </a:rPr>
                    <a:t>Class 3</a:t>
                  </a:r>
                  <a:endParaRPr lang="en-GB" sz="1200" b="1" dirty="0"/>
                </a:p>
              </p:txBody>
            </p:sp>
            <p:cxnSp>
              <p:nvCxnSpPr>
                <p:cNvPr id="41" name="Google Shape;209;p9">
                  <a:extLst>
                    <a:ext uri="{FF2B5EF4-FFF2-40B4-BE49-F238E27FC236}">
                      <a16:creationId xmlns:a16="http://schemas.microsoft.com/office/drawing/2014/main" id="{7281C715-4C7F-BE79-C3F9-E294EBE2D1DF}"/>
                    </a:ext>
                  </a:extLst>
                </p:cNvPr>
                <p:cNvCxnSpPr>
                  <a:cxnSpLocks/>
                </p:cNvCxnSpPr>
                <p:nvPr/>
              </p:nvCxnSpPr>
              <p:spPr>
                <a:xfrm flipV="1">
                  <a:off x="5457890" y="3897941"/>
                  <a:ext cx="0" cy="438138"/>
                </a:xfrm>
                <a:prstGeom prst="straightConnector1">
                  <a:avLst/>
                </a:prstGeom>
                <a:noFill/>
                <a:ln w="9525" cap="flat" cmpd="sng">
                  <a:solidFill>
                    <a:schemeClr val="bg1">
                      <a:lumMod val="50000"/>
                    </a:schemeClr>
                  </a:solidFill>
                  <a:prstDash val="solid"/>
                  <a:round/>
                  <a:headEnd type="none" w="sm" len="sm"/>
                  <a:tailEnd type="stealth" w="med" len="med"/>
                </a:ln>
              </p:spPr>
            </p:cxnSp>
            <p:sp>
              <p:nvSpPr>
                <p:cNvPr id="43" name="TextBox 42">
                  <a:extLst>
                    <a:ext uri="{FF2B5EF4-FFF2-40B4-BE49-F238E27FC236}">
                      <a16:creationId xmlns:a16="http://schemas.microsoft.com/office/drawing/2014/main" id="{4A47288D-C0B8-4DEC-2DAC-448452F867DA}"/>
                    </a:ext>
                  </a:extLst>
                </p:cNvPr>
                <p:cNvSpPr txBox="1"/>
                <p:nvPr/>
              </p:nvSpPr>
              <p:spPr>
                <a:xfrm>
                  <a:off x="4724207" y="4359728"/>
                  <a:ext cx="1467366" cy="276999"/>
                </a:xfrm>
                <a:prstGeom prst="rect">
                  <a:avLst/>
                </a:prstGeom>
                <a:noFill/>
              </p:spPr>
              <p:txBody>
                <a:bodyPr wrap="square">
                  <a:spAutoFit/>
                </a:bodyPr>
                <a:lstStyle/>
                <a:p>
                  <a:pPr algn="ctr"/>
                  <a:r>
                    <a:rPr lang="en-US" sz="1200" dirty="0">
                      <a:latin typeface="Corbel" panose="020B0503020204020204" pitchFamily="34" charset="0"/>
                    </a:rPr>
                    <a:t>Class 4</a:t>
                  </a:r>
                  <a:endParaRPr lang="en-GB" sz="1200" b="1" dirty="0"/>
                </a:p>
              </p:txBody>
            </p:sp>
          </p:grpSp>
          <p:sp>
            <p:nvSpPr>
              <p:cNvPr id="62" name="TextBox 61">
                <a:extLst>
                  <a:ext uri="{FF2B5EF4-FFF2-40B4-BE49-F238E27FC236}">
                    <a16:creationId xmlns:a16="http://schemas.microsoft.com/office/drawing/2014/main" id="{C0842130-6AF8-E385-456E-95A345898630}"/>
                  </a:ext>
                </a:extLst>
              </p:cNvPr>
              <p:cNvSpPr txBox="1"/>
              <p:nvPr/>
            </p:nvSpPr>
            <p:spPr>
              <a:xfrm>
                <a:off x="271295" y="4476001"/>
                <a:ext cx="1467366" cy="230832"/>
              </a:xfrm>
              <a:prstGeom prst="rect">
                <a:avLst/>
              </a:prstGeom>
              <a:noFill/>
            </p:spPr>
            <p:txBody>
              <a:bodyPr wrap="square">
                <a:spAutoFit/>
              </a:bodyPr>
              <a:lstStyle/>
              <a:p>
                <a:pPr algn="ctr"/>
                <a:r>
                  <a:rPr lang="en-US" sz="900" b="1" dirty="0">
                    <a:latin typeface="Corbel" panose="020B0503020204020204" pitchFamily="34" charset="0"/>
                  </a:rPr>
                  <a:t>Feature 1</a:t>
                </a:r>
                <a:endParaRPr lang="en-GB" sz="900" b="1" dirty="0"/>
              </a:p>
            </p:txBody>
          </p:sp>
          <p:sp>
            <p:nvSpPr>
              <p:cNvPr id="63" name="TextBox 62">
                <a:extLst>
                  <a:ext uri="{FF2B5EF4-FFF2-40B4-BE49-F238E27FC236}">
                    <a16:creationId xmlns:a16="http://schemas.microsoft.com/office/drawing/2014/main" id="{F3607896-242C-6824-6314-E919D2F9E5D9}"/>
                  </a:ext>
                </a:extLst>
              </p:cNvPr>
              <p:cNvSpPr txBox="1"/>
              <p:nvPr/>
            </p:nvSpPr>
            <p:spPr>
              <a:xfrm rot="16200000">
                <a:off x="-115049" y="4117634"/>
                <a:ext cx="1467366" cy="230832"/>
              </a:xfrm>
              <a:prstGeom prst="rect">
                <a:avLst/>
              </a:prstGeom>
              <a:noFill/>
            </p:spPr>
            <p:txBody>
              <a:bodyPr wrap="square">
                <a:spAutoFit/>
              </a:bodyPr>
              <a:lstStyle/>
              <a:p>
                <a:pPr algn="ctr"/>
                <a:r>
                  <a:rPr lang="en-US" sz="900" b="1" dirty="0">
                    <a:latin typeface="Corbel" panose="020B0503020204020204" pitchFamily="34" charset="0"/>
                  </a:rPr>
                  <a:t>Feature 2</a:t>
                </a:r>
                <a:endParaRPr lang="en-GB" sz="900" b="1" dirty="0"/>
              </a:p>
            </p:txBody>
          </p:sp>
          <p:cxnSp>
            <p:nvCxnSpPr>
              <p:cNvPr id="64" name="Google Shape;209;p9">
                <a:extLst>
                  <a:ext uri="{FF2B5EF4-FFF2-40B4-BE49-F238E27FC236}">
                    <a16:creationId xmlns:a16="http://schemas.microsoft.com/office/drawing/2014/main" id="{C9CBFB48-DBD7-65B5-3E91-47ABD48E346F}"/>
                  </a:ext>
                </a:extLst>
              </p:cNvPr>
              <p:cNvCxnSpPr>
                <a:cxnSpLocks/>
              </p:cNvCxnSpPr>
              <p:nvPr/>
            </p:nvCxnSpPr>
            <p:spPr>
              <a:xfrm>
                <a:off x="784891" y="4693297"/>
                <a:ext cx="1472396" cy="0"/>
              </a:xfrm>
              <a:prstGeom prst="straightConnector1">
                <a:avLst/>
              </a:prstGeom>
              <a:noFill/>
              <a:ln w="9525" cap="flat" cmpd="sng">
                <a:solidFill>
                  <a:schemeClr val="bg1">
                    <a:lumMod val="85000"/>
                  </a:schemeClr>
                </a:solidFill>
                <a:prstDash val="solid"/>
                <a:round/>
                <a:headEnd type="none" w="sm" len="sm"/>
                <a:tailEnd type="stealth" w="med" len="med"/>
              </a:ln>
            </p:spPr>
          </p:cxnSp>
          <p:cxnSp>
            <p:nvCxnSpPr>
              <p:cNvPr id="67" name="Google Shape;209;p9">
                <a:extLst>
                  <a:ext uri="{FF2B5EF4-FFF2-40B4-BE49-F238E27FC236}">
                    <a16:creationId xmlns:a16="http://schemas.microsoft.com/office/drawing/2014/main" id="{9DF4EF2E-95E0-C4D7-70F2-F7B63C163602}"/>
                  </a:ext>
                </a:extLst>
              </p:cNvPr>
              <p:cNvCxnSpPr>
                <a:cxnSpLocks/>
              </p:cNvCxnSpPr>
              <p:nvPr/>
            </p:nvCxnSpPr>
            <p:spPr>
              <a:xfrm flipV="1">
                <a:off x="517572" y="2541246"/>
                <a:ext cx="0" cy="1927853"/>
              </a:xfrm>
              <a:prstGeom prst="straightConnector1">
                <a:avLst/>
              </a:prstGeom>
              <a:noFill/>
              <a:ln w="9525" cap="flat" cmpd="sng">
                <a:solidFill>
                  <a:schemeClr val="bg1">
                    <a:lumMod val="85000"/>
                  </a:schemeClr>
                </a:solidFill>
                <a:prstDash val="solid"/>
                <a:round/>
                <a:headEnd type="none" w="sm" len="sm"/>
                <a:tailEnd type="stealth" w="med" len="med"/>
              </a:ln>
            </p:spPr>
          </p:cxnSp>
          <p:sp>
            <p:nvSpPr>
              <p:cNvPr id="70" name="TextBox 69">
                <a:extLst>
                  <a:ext uri="{FF2B5EF4-FFF2-40B4-BE49-F238E27FC236}">
                    <a16:creationId xmlns:a16="http://schemas.microsoft.com/office/drawing/2014/main" id="{8F8BB7AA-A382-9375-A3FB-B2AD7487D6B7}"/>
                  </a:ext>
                </a:extLst>
              </p:cNvPr>
              <p:cNvSpPr txBox="1"/>
              <p:nvPr/>
            </p:nvSpPr>
            <p:spPr>
              <a:xfrm>
                <a:off x="598985" y="4652002"/>
                <a:ext cx="435491" cy="230832"/>
              </a:xfrm>
              <a:prstGeom prst="rect">
                <a:avLst/>
              </a:prstGeom>
              <a:noFill/>
            </p:spPr>
            <p:txBody>
              <a:bodyPr wrap="square">
                <a:spAutoFit/>
              </a:bodyPr>
              <a:lstStyle/>
              <a:p>
                <a:pPr algn="ctr"/>
                <a:r>
                  <a:rPr lang="en-US" sz="900" dirty="0">
                    <a:latin typeface="Calibri" panose="020F0502020204030204" pitchFamily="34" charset="0"/>
                    <a:ea typeface="Calibri" panose="020F0502020204030204" pitchFamily="34" charset="0"/>
                    <a:cs typeface="Calibri" panose="020F0502020204030204" pitchFamily="34" charset="0"/>
                  </a:rPr>
                  <a:t>0</a:t>
                </a:r>
                <a:endParaRPr lang="en-GB" sz="900" dirty="0">
                  <a:latin typeface="Calibri" panose="020F0502020204030204" pitchFamily="34" charset="0"/>
                  <a:ea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E0BB4A3A-6C99-B727-E3C2-23F56E3E2F02}"/>
                  </a:ext>
                </a:extLst>
              </p:cNvPr>
              <p:cNvSpPr txBox="1"/>
              <p:nvPr/>
            </p:nvSpPr>
            <p:spPr>
              <a:xfrm>
                <a:off x="1462366" y="4672373"/>
                <a:ext cx="900127" cy="230832"/>
              </a:xfrm>
              <a:prstGeom prst="rect">
                <a:avLst/>
              </a:prstGeom>
              <a:noFill/>
            </p:spPr>
            <p:txBody>
              <a:bodyPr wrap="square">
                <a:spAutoFit/>
              </a:bodyPr>
              <a:lstStyle/>
              <a:p>
                <a:pPr algn="ctr"/>
                <a:r>
                  <a:rPr lang="en-US" sz="900" dirty="0">
                    <a:latin typeface="Calibri" panose="020F0502020204030204" pitchFamily="34" charset="0"/>
                    <a:ea typeface="Calibri" panose="020F0502020204030204" pitchFamily="34" charset="0"/>
                    <a:cs typeface="Calibri" panose="020F0502020204030204" pitchFamily="34" charset="0"/>
                  </a:rPr>
                  <a:t>max value</a:t>
                </a:r>
                <a:endParaRPr lang="en-GB" sz="900" dirty="0">
                  <a:latin typeface="Calibri" panose="020F0502020204030204" pitchFamily="34" charset="0"/>
                  <a:ea typeface="Calibri" panose="020F0502020204030204" pitchFamily="34" charset="0"/>
                  <a:cs typeface="Calibri" panose="020F0502020204030204" pitchFamily="34" charset="0"/>
                </a:endParaRPr>
              </a:p>
            </p:txBody>
          </p:sp>
          <p:sp>
            <p:nvSpPr>
              <p:cNvPr id="73" name="TextBox 72">
                <a:extLst>
                  <a:ext uri="{FF2B5EF4-FFF2-40B4-BE49-F238E27FC236}">
                    <a16:creationId xmlns:a16="http://schemas.microsoft.com/office/drawing/2014/main" id="{1D03EC1E-3DE3-0A22-BFBD-C85CC9023A21}"/>
                  </a:ext>
                </a:extLst>
              </p:cNvPr>
              <p:cNvSpPr txBox="1"/>
              <p:nvPr/>
            </p:nvSpPr>
            <p:spPr>
              <a:xfrm rot="16200000">
                <a:off x="-92959" y="2669528"/>
                <a:ext cx="900127" cy="230832"/>
              </a:xfrm>
              <a:prstGeom prst="rect">
                <a:avLst/>
              </a:prstGeom>
              <a:noFill/>
            </p:spPr>
            <p:txBody>
              <a:bodyPr wrap="square">
                <a:spAutoFit/>
              </a:bodyPr>
              <a:lstStyle/>
              <a:p>
                <a:pPr algn="ctr"/>
                <a:r>
                  <a:rPr lang="en-US" sz="900" dirty="0">
                    <a:latin typeface="Calibri" panose="020F0502020204030204" pitchFamily="34" charset="0"/>
                    <a:ea typeface="Calibri" panose="020F0502020204030204" pitchFamily="34" charset="0"/>
                    <a:cs typeface="Calibri" panose="020F0502020204030204" pitchFamily="34" charset="0"/>
                  </a:rPr>
                  <a:t>max value</a:t>
                </a:r>
                <a:endParaRPr lang="en-GB" sz="900" dirty="0">
                  <a:latin typeface="Calibri" panose="020F0502020204030204" pitchFamily="34" charset="0"/>
                  <a:ea typeface="Calibri" panose="020F0502020204030204" pitchFamily="34" charset="0"/>
                  <a:cs typeface="Calibri" panose="020F0502020204030204" pitchFamily="34" charset="0"/>
                </a:endParaRPr>
              </a:p>
            </p:txBody>
          </p:sp>
          <p:sp>
            <p:nvSpPr>
              <p:cNvPr id="74" name="TextBox 73">
                <a:extLst>
                  <a:ext uri="{FF2B5EF4-FFF2-40B4-BE49-F238E27FC236}">
                    <a16:creationId xmlns:a16="http://schemas.microsoft.com/office/drawing/2014/main" id="{96B25F7E-8590-E58C-0D1B-B8FC1A069164}"/>
                  </a:ext>
                </a:extLst>
              </p:cNvPr>
              <p:cNvSpPr txBox="1"/>
              <p:nvPr/>
            </p:nvSpPr>
            <p:spPr>
              <a:xfrm rot="16200000">
                <a:off x="141510" y="4292632"/>
                <a:ext cx="435491" cy="230832"/>
              </a:xfrm>
              <a:prstGeom prst="rect">
                <a:avLst/>
              </a:prstGeom>
              <a:noFill/>
            </p:spPr>
            <p:txBody>
              <a:bodyPr wrap="square">
                <a:spAutoFit/>
              </a:bodyPr>
              <a:lstStyle/>
              <a:p>
                <a:pPr algn="ctr"/>
                <a:r>
                  <a:rPr lang="en-US" sz="900" dirty="0">
                    <a:latin typeface="Calibri" panose="020F0502020204030204" pitchFamily="34" charset="0"/>
                    <a:ea typeface="Calibri" panose="020F0502020204030204" pitchFamily="34" charset="0"/>
                    <a:cs typeface="Calibri" panose="020F0502020204030204" pitchFamily="34" charset="0"/>
                  </a:rPr>
                  <a:t>0</a:t>
                </a:r>
                <a:endParaRPr lang="en-GB" sz="900" dirty="0">
                  <a:latin typeface="Calibri" panose="020F0502020204030204" pitchFamily="34" charset="0"/>
                  <a:ea typeface="Calibri" panose="020F0502020204030204" pitchFamily="34" charset="0"/>
                  <a:cs typeface="Calibri" panose="020F0502020204030204" pitchFamily="34" charset="0"/>
                </a:endParaRPr>
              </a:p>
            </p:txBody>
          </p:sp>
        </p:grpSp>
        <p:sp>
          <p:nvSpPr>
            <p:cNvPr id="75" name="TextBox 74">
              <a:extLst>
                <a:ext uri="{FF2B5EF4-FFF2-40B4-BE49-F238E27FC236}">
                  <a16:creationId xmlns:a16="http://schemas.microsoft.com/office/drawing/2014/main" id="{6D93B45C-8209-7837-C28C-B2C1F339D182}"/>
                </a:ext>
              </a:extLst>
            </p:cNvPr>
            <p:cNvSpPr txBox="1"/>
            <p:nvPr/>
          </p:nvSpPr>
          <p:spPr>
            <a:xfrm>
              <a:off x="8471868" y="2541246"/>
              <a:ext cx="1240095" cy="230832"/>
            </a:xfrm>
            <a:prstGeom prst="rect">
              <a:avLst/>
            </a:prstGeom>
            <a:noFill/>
          </p:spPr>
          <p:txBody>
            <a:bodyPr wrap="square">
              <a:spAutoFit/>
            </a:bodyPr>
            <a:lstStyle/>
            <a:p>
              <a:pPr algn="ctr"/>
              <a:r>
                <a:rPr lang="en-US" sz="900" b="1" dirty="0">
                  <a:latin typeface="Corbel" panose="020B0503020204020204" pitchFamily="34" charset="0"/>
                </a:rPr>
                <a:t>Threshold</a:t>
              </a:r>
              <a:endParaRPr lang="en-GB" sz="900" b="1" dirty="0"/>
            </a:p>
          </p:txBody>
        </p:sp>
        <p:sp>
          <p:nvSpPr>
            <p:cNvPr id="76" name="TextBox 75">
              <a:extLst>
                <a:ext uri="{FF2B5EF4-FFF2-40B4-BE49-F238E27FC236}">
                  <a16:creationId xmlns:a16="http://schemas.microsoft.com/office/drawing/2014/main" id="{BF79E6A4-AA5C-22EC-4F79-77596A0E917B}"/>
                </a:ext>
              </a:extLst>
            </p:cNvPr>
            <p:cNvSpPr txBox="1"/>
            <p:nvPr/>
          </p:nvSpPr>
          <p:spPr>
            <a:xfrm>
              <a:off x="10120248" y="3235008"/>
              <a:ext cx="1319980" cy="230832"/>
            </a:xfrm>
            <a:prstGeom prst="rect">
              <a:avLst/>
            </a:prstGeom>
            <a:noFill/>
          </p:spPr>
          <p:txBody>
            <a:bodyPr wrap="square">
              <a:spAutoFit/>
            </a:bodyPr>
            <a:lstStyle/>
            <a:p>
              <a:pPr algn="ctr"/>
              <a:r>
                <a:rPr lang="en-US" sz="900" b="1" dirty="0">
                  <a:latin typeface="Corbel" panose="020B0503020204020204" pitchFamily="34" charset="0"/>
                </a:rPr>
                <a:t>Threshold</a:t>
              </a:r>
              <a:endParaRPr lang="en-GB" sz="900" b="1" dirty="0"/>
            </a:p>
          </p:txBody>
        </p:sp>
        <p:sp>
          <p:nvSpPr>
            <p:cNvPr id="77" name="TextBox 76">
              <a:extLst>
                <a:ext uri="{FF2B5EF4-FFF2-40B4-BE49-F238E27FC236}">
                  <a16:creationId xmlns:a16="http://schemas.microsoft.com/office/drawing/2014/main" id="{DACA9211-A083-4DEC-49E1-BD07B2503BC8}"/>
                </a:ext>
              </a:extLst>
            </p:cNvPr>
            <p:cNvSpPr txBox="1"/>
            <p:nvPr/>
          </p:nvSpPr>
          <p:spPr>
            <a:xfrm>
              <a:off x="6799530" y="2219464"/>
              <a:ext cx="1168823" cy="230832"/>
            </a:xfrm>
            <a:prstGeom prst="rect">
              <a:avLst/>
            </a:prstGeom>
            <a:noFill/>
          </p:spPr>
          <p:txBody>
            <a:bodyPr wrap="square">
              <a:spAutoFit/>
            </a:bodyPr>
            <a:lstStyle/>
            <a:p>
              <a:pPr algn="ctr"/>
              <a:r>
                <a:rPr lang="en-US" sz="900" b="1" dirty="0">
                  <a:latin typeface="Corbel" panose="020B0503020204020204" pitchFamily="34" charset="0"/>
                </a:rPr>
                <a:t>No threshold</a:t>
              </a:r>
              <a:endParaRPr lang="en-GB" sz="900" b="1" dirty="0"/>
            </a:p>
          </p:txBody>
        </p:sp>
        <p:sp>
          <p:nvSpPr>
            <p:cNvPr id="78" name="TextBox 77">
              <a:extLst>
                <a:ext uri="{FF2B5EF4-FFF2-40B4-BE49-F238E27FC236}">
                  <a16:creationId xmlns:a16="http://schemas.microsoft.com/office/drawing/2014/main" id="{C6FA1D4F-4503-370C-F2BF-A8F808308F80}"/>
                </a:ext>
              </a:extLst>
            </p:cNvPr>
            <p:cNvSpPr txBox="1"/>
            <p:nvPr/>
          </p:nvSpPr>
          <p:spPr>
            <a:xfrm rot="16200000">
              <a:off x="5799168" y="3681278"/>
              <a:ext cx="1426710" cy="230832"/>
            </a:xfrm>
            <a:prstGeom prst="rect">
              <a:avLst/>
            </a:prstGeom>
            <a:noFill/>
          </p:spPr>
          <p:txBody>
            <a:bodyPr wrap="square">
              <a:spAutoFit/>
            </a:bodyPr>
            <a:lstStyle/>
            <a:p>
              <a:pPr algn="ctr"/>
              <a:r>
                <a:rPr lang="en-US" sz="900" b="1" dirty="0">
                  <a:latin typeface="Corbel" panose="020B0503020204020204" pitchFamily="34" charset="0"/>
                </a:rPr>
                <a:t>Measure of similarity </a:t>
              </a:r>
              <a:endParaRPr lang="en-GB" sz="900" b="1" dirty="0"/>
            </a:p>
          </p:txBody>
        </p:sp>
        <p:cxnSp>
          <p:nvCxnSpPr>
            <p:cNvPr id="79" name="Google Shape;209;p9">
              <a:extLst>
                <a:ext uri="{FF2B5EF4-FFF2-40B4-BE49-F238E27FC236}">
                  <a16:creationId xmlns:a16="http://schemas.microsoft.com/office/drawing/2014/main" id="{319D3805-FCC9-0A03-5890-CBA0982548E0}"/>
                </a:ext>
              </a:extLst>
            </p:cNvPr>
            <p:cNvCxnSpPr>
              <a:cxnSpLocks/>
            </p:cNvCxnSpPr>
            <p:nvPr/>
          </p:nvCxnSpPr>
          <p:spPr>
            <a:xfrm flipV="1">
              <a:off x="6411461" y="2365183"/>
              <a:ext cx="0" cy="1927853"/>
            </a:xfrm>
            <a:prstGeom prst="straightConnector1">
              <a:avLst/>
            </a:prstGeom>
            <a:noFill/>
            <a:ln w="9525" cap="flat" cmpd="sng">
              <a:solidFill>
                <a:schemeClr val="bg1">
                  <a:lumMod val="85000"/>
                </a:schemeClr>
              </a:solidFill>
              <a:prstDash val="solid"/>
              <a:round/>
              <a:headEnd type="none" w="med" len="med"/>
              <a:tailEnd type="stealth" w="med" len="med"/>
            </a:ln>
          </p:spPr>
        </p:cxnSp>
        <p:sp>
          <p:nvSpPr>
            <p:cNvPr id="80" name="TextBox 79">
              <a:extLst>
                <a:ext uri="{FF2B5EF4-FFF2-40B4-BE49-F238E27FC236}">
                  <a16:creationId xmlns:a16="http://schemas.microsoft.com/office/drawing/2014/main" id="{960168AB-E055-F371-DE54-531913F21AF0}"/>
                </a:ext>
              </a:extLst>
            </p:cNvPr>
            <p:cNvSpPr txBox="1"/>
            <p:nvPr/>
          </p:nvSpPr>
          <p:spPr>
            <a:xfrm rot="16200000">
              <a:off x="5527645" y="3843602"/>
              <a:ext cx="1426710" cy="230832"/>
            </a:xfrm>
            <a:prstGeom prst="rect">
              <a:avLst/>
            </a:prstGeom>
            <a:noFill/>
          </p:spPr>
          <p:txBody>
            <a:bodyPr wrap="square">
              <a:spAutoFit/>
            </a:bodyPr>
            <a:lstStyle/>
            <a:p>
              <a:pPr algn="ctr"/>
              <a:r>
                <a:rPr lang="en-US" sz="900" b="1" dirty="0">
                  <a:latin typeface="Corbel" panose="020B0503020204020204" pitchFamily="34" charset="0"/>
                </a:rPr>
                <a:t>Closely similar</a:t>
              </a:r>
              <a:endParaRPr lang="en-GB" sz="900" b="1" dirty="0"/>
            </a:p>
          </p:txBody>
        </p:sp>
        <p:sp>
          <p:nvSpPr>
            <p:cNvPr id="81" name="TextBox 80">
              <a:extLst>
                <a:ext uri="{FF2B5EF4-FFF2-40B4-BE49-F238E27FC236}">
                  <a16:creationId xmlns:a16="http://schemas.microsoft.com/office/drawing/2014/main" id="{3012E1A3-807A-E9DF-618C-591DA59CC2FD}"/>
                </a:ext>
              </a:extLst>
            </p:cNvPr>
            <p:cNvSpPr txBox="1"/>
            <p:nvPr/>
          </p:nvSpPr>
          <p:spPr>
            <a:xfrm rot="16200000">
              <a:off x="5523359" y="2536653"/>
              <a:ext cx="1426710" cy="230832"/>
            </a:xfrm>
            <a:prstGeom prst="rect">
              <a:avLst/>
            </a:prstGeom>
            <a:noFill/>
          </p:spPr>
          <p:txBody>
            <a:bodyPr wrap="square">
              <a:spAutoFit/>
            </a:bodyPr>
            <a:lstStyle/>
            <a:p>
              <a:pPr algn="ctr"/>
              <a:r>
                <a:rPr lang="en-US" sz="900" b="1" dirty="0">
                  <a:latin typeface="Corbel" panose="020B0503020204020204" pitchFamily="34" charset="0"/>
                </a:rPr>
                <a:t>Completely different</a:t>
              </a:r>
              <a:endParaRPr lang="en-GB" sz="900" b="1" dirty="0"/>
            </a:p>
          </p:txBody>
        </p:sp>
        <p:sp>
          <p:nvSpPr>
            <p:cNvPr id="85" name="Google Shape;158;p6">
              <a:extLst>
                <a:ext uri="{FF2B5EF4-FFF2-40B4-BE49-F238E27FC236}">
                  <a16:creationId xmlns:a16="http://schemas.microsoft.com/office/drawing/2014/main" id="{32D1D3D8-398F-1EB0-4AC2-5CE56BFA1BF0}"/>
                </a:ext>
              </a:extLst>
            </p:cNvPr>
            <p:cNvSpPr txBox="1"/>
            <p:nvPr/>
          </p:nvSpPr>
          <p:spPr>
            <a:xfrm>
              <a:off x="396949" y="1342272"/>
              <a:ext cx="5032382"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F5496"/>
                  </a:solidFill>
                  <a:latin typeface="Corbel" panose="020B0503020204020204" pitchFamily="34" charset="0"/>
                  <a:ea typeface="Calibri"/>
                  <a:cs typeface="Calibri"/>
                  <a:sym typeface="Calibri"/>
                </a:rPr>
                <a:t>Clusters</a:t>
              </a:r>
            </a:p>
          </p:txBody>
        </p:sp>
        <p:sp>
          <p:nvSpPr>
            <p:cNvPr id="86" name="Google Shape;158;p6">
              <a:extLst>
                <a:ext uri="{FF2B5EF4-FFF2-40B4-BE49-F238E27FC236}">
                  <a16:creationId xmlns:a16="http://schemas.microsoft.com/office/drawing/2014/main" id="{1C36E0C3-66AE-7DD6-4971-55DE8DF3DBC8}"/>
                </a:ext>
              </a:extLst>
            </p:cNvPr>
            <p:cNvSpPr txBox="1"/>
            <p:nvPr/>
          </p:nvSpPr>
          <p:spPr>
            <a:xfrm>
              <a:off x="6179932" y="1342272"/>
              <a:ext cx="5382331"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dirty="0">
                  <a:solidFill>
                    <a:srgbClr val="2F5496"/>
                  </a:solidFill>
                  <a:latin typeface="Corbel" panose="020B0503020204020204" pitchFamily="34" charset="0"/>
                  <a:ea typeface="Calibri"/>
                  <a:cs typeface="Calibri"/>
                  <a:sym typeface="Calibri"/>
                </a:rPr>
                <a:t>Dendrograms</a:t>
              </a:r>
            </a:p>
          </p:txBody>
        </p:sp>
        <p:sp>
          <p:nvSpPr>
            <p:cNvPr id="88" name="TextBox 87">
              <a:extLst>
                <a:ext uri="{FF2B5EF4-FFF2-40B4-BE49-F238E27FC236}">
                  <a16:creationId xmlns:a16="http://schemas.microsoft.com/office/drawing/2014/main" id="{C7BC1597-8304-A898-E8B7-8C77250A192C}"/>
                </a:ext>
              </a:extLst>
            </p:cNvPr>
            <p:cNvSpPr txBox="1"/>
            <p:nvPr/>
          </p:nvSpPr>
          <p:spPr>
            <a:xfrm>
              <a:off x="2957045" y="5411441"/>
              <a:ext cx="6144590" cy="646331"/>
            </a:xfrm>
            <a:prstGeom prst="rect">
              <a:avLst/>
            </a:prstGeom>
            <a:noFill/>
          </p:spPr>
          <p:txBody>
            <a:bodyPr wrap="square">
              <a:spAutoFit/>
            </a:bodyPr>
            <a:lstStyle/>
            <a:p>
              <a:pPr algn="ctr"/>
              <a:r>
                <a:rPr lang="en-GB" sz="1200" b="0" i="0" dirty="0">
                  <a:solidFill>
                    <a:srgbClr val="161616"/>
                  </a:solidFill>
                  <a:effectLst/>
                  <a:latin typeface="Corbel" panose="020B0503020204020204" pitchFamily="34" charset="0"/>
                </a:rPr>
                <a:t>Clustering is</a:t>
              </a:r>
              <a:r>
                <a:rPr lang="en-GB" sz="1200" b="1" i="0" dirty="0">
                  <a:solidFill>
                    <a:srgbClr val="161616"/>
                  </a:solidFill>
                  <a:effectLst/>
                  <a:latin typeface="Corbel" panose="020B0503020204020204" pitchFamily="34" charset="0"/>
                </a:rPr>
                <a:t> </a:t>
              </a:r>
              <a:r>
                <a:rPr lang="en-GB" sz="1200" b="0" i="0" dirty="0">
                  <a:solidFill>
                    <a:srgbClr val="161616"/>
                  </a:solidFill>
                  <a:effectLst/>
                  <a:latin typeface="Corbel" panose="020B0503020204020204" pitchFamily="34" charset="0"/>
                </a:rPr>
                <a:t>a data mining technique which groups unlabeled data based on their similarities or differences. These algorithms are used to process raw, unclassified data objects into groups represented by structures or patterns in the information. </a:t>
              </a:r>
              <a:endParaRPr lang="en-GB" sz="1200" dirty="0">
                <a:latin typeface="Corbel" panose="020B0503020204020204" pitchFamily="34" charset="0"/>
              </a:endParaRPr>
            </a:p>
          </p:txBody>
        </p:sp>
      </p:grpSp>
    </p:spTree>
    <p:extLst>
      <p:ext uri="{BB962C8B-B14F-4D97-AF65-F5344CB8AC3E}">
        <p14:creationId xmlns:p14="http://schemas.microsoft.com/office/powerpoint/2010/main" val="1560526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Qr code&#10;&#10;Description automatically generated">
            <a:extLst>
              <a:ext uri="{FF2B5EF4-FFF2-40B4-BE49-F238E27FC236}">
                <a16:creationId xmlns:a16="http://schemas.microsoft.com/office/drawing/2014/main" id="{DC9BD8BB-5B62-D800-9058-1C4D5F77D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84" y="3067650"/>
            <a:ext cx="1399768" cy="1399768"/>
          </a:xfrm>
          <a:prstGeom prst="rect">
            <a:avLst/>
          </a:prstGeom>
        </p:spPr>
      </p:pic>
      <p:grpSp>
        <p:nvGrpSpPr>
          <p:cNvPr id="11" name="Group 10">
            <a:extLst>
              <a:ext uri="{FF2B5EF4-FFF2-40B4-BE49-F238E27FC236}">
                <a16:creationId xmlns:a16="http://schemas.microsoft.com/office/drawing/2014/main" id="{28B10E08-7C9D-0269-8776-399787D37A3D}"/>
              </a:ext>
            </a:extLst>
          </p:cNvPr>
          <p:cNvGrpSpPr/>
          <p:nvPr/>
        </p:nvGrpSpPr>
        <p:grpSpPr>
          <a:xfrm>
            <a:off x="946666" y="2018445"/>
            <a:ext cx="2907156" cy="2916250"/>
            <a:chOff x="1220860" y="2241586"/>
            <a:chExt cx="2907156" cy="2916250"/>
          </a:xfrm>
        </p:grpSpPr>
        <p:sp>
          <p:nvSpPr>
            <p:cNvPr id="12" name="Google Shape;158;p6">
              <a:extLst>
                <a:ext uri="{FF2B5EF4-FFF2-40B4-BE49-F238E27FC236}">
                  <a16:creationId xmlns:a16="http://schemas.microsoft.com/office/drawing/2014/main" id="{4874A0A4-322D-62FC-1027-DC9AF563AB55}"/>
                </a:ext>
              </a:extLst>
            </p:cNvPr>
            <p:cNvSpPr txBox="1"/>
            <p:nvPr/>
          </p:nvSpPr>
          <p:spPr>
            <a:xfrm>
              <a:off x="1220860" y="2241586"/>
              <a:ext cx="2907156" cy="1015622"/>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Credit dataset</a:t>
              </a:r>
              <a:b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br>
              <a:r>
                <a:rPr lang="en-GB" sz="1600" dirty="0">
                  <a:latin typeface="Corbel" panose="020B0503020204020204" pitchFamily="34" charset="0"/>
                </a:rPr>
                <a:t>An Introduction </a:t>
              </a:r>
              <a:br>
                <a:rPr lang="en-GB" sz="1600" dirty="0">
                  <a:latin typeface="Corbel" panose="020B0503020204020204" pitchFamily="34" charset="0"/>
                </a:rPr>
              </a:br>
              <a:r>
                <a:rPr lang="en-GB" sz="1600" dirty="0">
                  <a:latin typeface="Corbel" panose="020B0503020204020204" pitchFamily="34" charset="0"/>
                </a:rPr>
                <a:t>to Statistical Learning</a:t>
              </a:r>
              <a:endParaRPr lang="en-GB" sz="1600" i="0" dirty="0">
                <a:effectLst/>
                <a:latin typeface="Corbel" panose="020B0503020204020204" pitchFamily="34" charset="0"/>
              </a:endParaRPr>
            </a:p>
          </p:txBody>
        </p:sp>
        <p:sp>
          <p:nvSpPr>
            <p:cNvPr id="13" name="TextBox 12">
              <a:extLst>
                <a:ext uri="{FF2B5EF4-FFF2-40B4-BE49-F238E27FC236}">
                  <a16:creationId xmlns:a16="http://schemas.microsoft.com/office/drawing/2014/main" id="{94703438-4302-6587-BA45-08E7DC8E3099}"/>
                </a:ext>
              </a:extLst>
            </p:cNvPr>
            <p:cNvSpPr txBox="1"/>
            <p:nvPr/>
          </p:nvSpPr>
          <p:spPr>
            <a:xfrm>
              <a:off x="1428514" y="4757726"/>
              <a:ext cx="2491848" cy="400110"/>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cs typeface="Calibri"/>
                  <a:sym typeface="Calibri"/>
                </a:rPr>
                <a:t>https://www.statlearning.com/resources-second-edition</a:t>
              </a:r>
            </a:p>
          </p:txBody>
        </p:sp>
      </p:grpSp>
      <p:pic>
        <p:nvPicPr>
          <p:cNvPr id="14" name="Picture 13">
            <a:extLst>
              <a:ext uri="{FF2B5EF4-FFF2-40B4-BE49-F238E27FC236}">
                <a16:creationId xmlns:a16="http://schemas.microsoft.com/office/drawing/2014/main" id="{B946E1DD-B03B-ECE1-E9A6-D4FF79559D06}"/>
              </a:ext>
            </a:extLst>
          </p:cNvPr>
          <p:cNvPicPr>
            <a:picLocks noChangeAspect="1"/>
          </p:cNvPicPr>
          <p:nvPr/>
        </p:nvPicPr>
        <p:blipFill>
          <a:blip r:embed="rId3"/>
          <a:stretch>
            <a:fillRect/>
          </a:stretch>
        </p:blipFill>
        <p:spPr>
          <a:xfrm>
            <a:off x="4854060" y="667976"/>
            <a:ext cx="5104258" cy="5138928"/>
          </a:xfrm>
          <a:prstGeom prst="rect">
            <a:avLst/>
          </a:prstGeom>
        </p:spPr>
      </p:pic>
      <p:sp>
        <p:nvSpPr>
          <p:cNvPr id="15" name="Slide Number Placeholder 2">
            <a:extLst>
              <a:ext uri="{FF2B5EF4-FFF2-40B4-BE49-F238E27FC236}">
                <a16:creationId xmlns:a16="http://schemas.microsoft.com/office/drawing/2014/main" id="{F067B9EE-8840-033F-F44A-17D7A58E815F}"/>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43</a:t>
            </a:fld>
            <a:endParaRPr lang="en-GB"/>
          </a:p>
        </p:txBody>
      </p:sp>
    </p:spTree>
    <p:extLst>
      <p:ext uri="{BB962C8B-B14F-4D97-AF65-F5344CB8AC3E}">
        <p14:creationId xmlns:p14="http://schemas.microsoft.com/office/powerpoint/2010/main" val="197122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E8476-8B05-5B08-385F-155F47464457}"/>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44</a:t>
            </a:fld>
            <a:endParaRPr lang="en-GB" dirty="0"/>
          </a:p>
        </p:txBody>
      </p:sp>
      <p:pic>
        <p:nvPicPr>
          <p:cNvPr id="4" name="Picture 3" descr="Diagram&#10;&#10;Description automatically generated">
            <a:extLst>
              <a:ext uri="{FF2B5EF4-FFF2-40B4-BE49-F238E27FC236}">
                <a16:creationId xmlns:a16="http://schemas.microsoft.com/office/drawing/2014/main" id="{96A1B86D-112E-4C63-42E4-BEDA136FFF21}"/>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910935" y="597106"/>
            <a:ext cx="8370130" cy="5663788"/>
          </a:xfrm>
          <a:prstGeom prst="rect">
            <a:avLst/>
          </a:prstGeom>
        </p:spPr>
      </p:pic>
      <p:sp>
        <p:nvSpPr>
          <p:cNvPr id="6" name="Oval 5">
            <a:extLst>
              <a:ext uri="{FF2B5EF4-FFF2-40B4-BE49-F238E27FC236}">
                <a16:creationId xmlns:a16="http://schemas.microsoft.com/office/drawing/2014/main" id="{5C6A01E2-2183-7AB6-7CF1-619A0BCB9561}"/>
              </a:ext>
            </a:extLst>
          </p:cNvPr>
          <p:cNvSpPr/>
          <p:nvPr/>
        </p:nvSpPr>
        <p:spPr>
          <a:xfrm>
            <a:off x="3119378" y="2571507"/>
            <a:ext cx="1539433" cy="1539433"/>
          </a:xfrm>
          <a:prstGeom prst="ellipse">
            <a:avLst/>
          </a:prstGeom>
          <a:noFill/>
          <a:ln w="28575">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c 6">
            <a:extLst>
              <a:ext uri="{FF2B5EF4-FFF2-40B4-BE49-F238E27FC236}">
                <a16:creationId xmlns:a16="http://schemas.microsoft.com/office/drawing/2014/main" id="{5DF15A28-FC5C-669E-24EC-FB912257608D}"/>
              </a:ext>
            </a:extLst>
          </p:cNvPr>
          <p:cNvSpPr/>
          <p:nvPr/>
        </p:nvSpPr>
        <p:spPr>
          <a:xfrm rot="823693" flipV="1">
            <a:off x="2521804" y="-341729"/>
            <a:ext cx="5190113" cy="3872696"/>
          </a:xfrm>
          <a:prstGeom prst="arc">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Arc 4">
            <a:extLst>
              <a:ext uri="{FF2B5EF4-FFF2-40B4-BE49-F238E27FC236}">
                <a16:creationId xmlns:a16="http://schemas.microsoft.com/office/drawing/2014/main" id="{3593F3CA-24DE-34C4-A01F-FA16B7ED0DED}"/>
              </a:ext>
            </a:extLst>
          </p:cNvPr>
          <p:cNvSpPr/>
          <p:nvPr/>
        </p:nvSpPr>
        <p:spPr>
          <a:xfrm rot="10956309" flipV="1">
            <a:off x="3675407" y="1847938"/>
            <a:ext cx="1571303" cy="1579483"/>
          </a:xfrm>
          <a:prstGeom prst="arc">
            <a:avLst>
              <a:gd name="adj1" fmla="val 17713180"/>
              <a:gd name="adj2" fmla="val 0"/>
            </a:avLst>
          </a:prstGeom>
          <a:ln w="28575">
            <a:solidFill>
              <a:schemeClr val="tx1"/>
            </a:solidFill>
            <a:headEnd type="diamond" w="med" len="med"/>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Oval 7">
            <a:extLst>
              <a:ext uri="{FF2B5EF4-FFF2-40B4-BE49-F238E27FC236}">
                <a16:creationId xmlns:a16="http://schemas.microsoft.com/office/drawing/2014/main" id="{76E17339-C122-1A09-74AA-E45525AA90F4}"/>
              </a:ext>
            </a:extLst>
          </p:cNvPr>
          <p:cNvSpPr/>
          <p:nvPr/>
        </p:nvSpPr>
        <p:spPr>
          <a:xfrm>
            <a:off x="4158377" y="1373112"/>
            <a:ext cx="1154550" cy="1154550"/>
          </a:xfrm>
          <a:prstGeom prst="ellipse">
            <a:avLst/>
          </a:prstGeom>
          <a:noFill/>
          <a:ln w="28575">
            <a:solidFill>
              <a:schemeClr val="tx1"/>
            </a:solidFill>
            <a:prstDash val="lg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90848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Qr code&#10;&#10;Description automatically generated">
            <a:extLst>
              <a:ext uri="{FF2B5EF4-FFF2-40B4-BE49-F238E27FC236}">
                <a16:creationId xmlns:a16="http://schemas.microsoft.com/office/drawing/2014/main" id="{DB41B098-78DE-EF04-BAEB-C62C87D45D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584" y="3067650"/>
            <a:ext cx="1399768" cy="1399768"/>
          </a:xfrm>
          <a:prstGeom prst="rect">
            <a:avLst/>
          </a:prstGeom>
        </p:spPr>
      </p:pic>
      <p:sp>
        <p:nvSpPr>
          <p:cNvPr id="2" name="Slide Number Placeholder 3">
            <a:extLst>
              <a:ext uri="{FF2B5EF4-FFF2-40B4-BE49-F238E27FC236}">
                <a16:creationId xmlns:a16="http://schemas.microsoft.com/office/drawing/2014/main" id="{90589AC7-09B1-8310-129F-0C7DB48E55ED}"/>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45</a:t>
            </a:fld>
            <a:endParaRPr lang="en-GB" dirty="0"/>
          </a:p>
        </p:txBody>
      </p:sp>
      <p:grpSp>
        <p:nvGrpSpPr>
          <p:cNvPr id="6" name="Group 5">
            <a:extLst>
              <a:ext uri="{FF2B5EF4-FFF2-40B4-BE49-F238E27FC236}">
                <a16:creationId xmlns:a16="http://schemas.microsoft.com/office/drawing/2014/main" id="{898C0AD5-2E8E-8663-57AD-ED52A3EC1325}"/>
              </a:ext>
            </a:extLst>
          </p:cNvPr>
          <p:cNvGrpSpPr/>
          <p:nvPr/>
        </p:nvGrpSpPr>
        <p:grpSpPr>
          <a:xfrm>
            <a:off x="946666" y="1800195"/>
            <a:ext cx="2907156" cy="3134500"/>
            <a:chOff x="1220860" y="2023336"/>
            <a:chExt cx="2907156" cy="3134500"/>
          </a:xfrm>
        </p:grpSpPr>
        <p:sp>
          <p:nvSpPr>
            <p:cNvPr id="7" name="Google Shape;158;p6">
              <a:extLst>
                <a:ext uri="{FF2B5EF4-FFF2-40B4-BE49-F238E27FC236}">
                  <a16:creationId xmlns:a16="http://schemas.microsoft.com/office/drawing/2014/main" id="{F72D638F-3C9F-1F72-CB49-DCBAA84A74CD}"/>
                </a:ext>
              </a:extLst>
            </p:cNvPr>
            <p:cNvSpPr txBox="1"/>
            <p:nvPr/>
          </p:nvSpPr>
          <p:spPr>
            <a:xfrm>
              <a:off x="1220860" y="2023336"/>
              <a:ext cx="2907156" cy="1200288"/>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Credit Card </a:t>
              </a:r>
              <a:b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b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Fraud Detection</a:t>
              </a:r>
              <a:b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br>
              <a:r>
                <a:rPr lang="en-GB" sz="1600" dirty="0">
                  <a:latin typeface="Corbel" panose="020B0503020204020204" pitchFamily="34" charset="0"/>
                </a:rPr>
                <a:t>Kaggle</a:t>
              </a:r>
              <a:endParaRPr lang="en-GB" sz="1600" i="0" dirty="0">
                <a:effectLst/>
                <a:latin typeface="Corbel" panose="020B0503020204020204" pitchFamily="34" charset="0"/>
              </a:endParaRPr>
            </a:p>
          </p:txBody>
        </p:sp>
        <p:sp>
          <p:nvSpPr>
            <p:cNvPr id="8" name="TextBox 7">
              <a:extLst>
                <a:ext uri="{FF2B5EF4-FFF2-40B4-BE49-F238E27FC236}">
                  <a16:creationId xmlns:a16="http://schemas.microsoft.com/office/drawing/2014/main" id="{8A4E472A-1763-7CA9-ADBD-2929556C157B}"/>
                </a:ext>
              </a:extLst>
            </p:cNvPr>
            <p:cNvSpPr txBox="1"/>
            <p:nvPr/>
          </p:nvSpPr>
          <p:spPr>
            <a:xfrm>
              <a:off x="1428514" y="4757726"/>
              <a:ext cx="2491848" cy="400110"/>
            </a:xfrm>
            <a:prstGeom prst="rect">
              <a:avLst/>
            </a:prstGeom>
            <a:noFill/>
          </p:spPr>
          <p:txBody>
            <a:bodyPr wrap="square">
              <a:spAutoFit/>
            </a:bodyPr>
            <a:lstStyle/>
            <a:p>
              <a:pPr algn="ctr"/>
              <a:r>
                <a:rPr lang="en-US" sz="1000" dirty="0">
                  <a:solidFill>
                    <a:schemeClr val="bg1">
                      <a:lumMod val="50000"/>
                    </a:schemeClr>
                  </a:solidFill>
                  <a:latin typeface="Corbel" panose="020B0503020204020204" pitchFamily="34" charset="0"/>
                  <a:cs typeface="Calibri"/>
                  <a:sym typeface="Calibri"/>
                </a:rPr>
                <a:t>https://www.kaggle.com/datasets/mlg-ulb/creditcardfraud</a:t>
              </a:r>
            </a:p>
          </p:txBody>
        </p:sp>
      </p:grpSp>
      <p:grpSp>
        <p:nvGrpSpPr>
          <p:cNvPr id="25" name="Group 24">
            <a:extLst>
              <a:ext uri="{FF2B5EF4-FFF2-40B4-BE49-F238E27FC236}">
                <a16:creationId xmlns:a16="http://schemas.microsoft.com/office/drawing/2014/main" id="{2F2800C1-E70A-4BFC-B527-28A70A5E271C}"/>
              </a:ext>
            </a:extLst>
          </p:cNvPr>
          <p:cNvGrpSpPr/>
          <p:nvPr/>
        </p:nvGrpSpPr>
        <p:grpSpPr>
          <a:xfrm>
            <a:off x="4234347" y="1104697"/>
            <a:ext cx="6618145" cy="4648607"/>
            <a:chOff x="4234347" y="769362"/>
            <a:chExt cx="6618145" cy="4648607"/>
          </a:xfrm>
        </p:grpSpPr>
        <p:grpSp>
          <p:nvGrpSpPr>
            <p:cNvPr id="17" name="Group 16">
              <a:extLst>
                <a:ext uri="{FF2B5EF4-FFF2-40B4-BE49-F238E27FC236}">
                  <a16:creationId xmlns:a16="http://schemas.microsoft.com/office/drawing/2014/main" id="{D23C6769-C171-EB88-0911-E0088E281824}"/>
                </a:ext>
              </a:extLst>
            </p:cNvPr>
            <p:cNvGrpSpPr/>
            <p:nvPr/>
          </p:nvGrpSpPr>
          <p:grpSpPr>
            <a:xfrm>
              <a:off x="4234347" y="1440031"/>
              <a:ext cx="6618145" cy="3977938"/>
              <a:chOff x="4234347" y="1440031"/>
              <a:chExt cx="6618145" cy="3977938"/>
            </a:xfrm>
          </p:grpSpPr>
          <p:sp>
            <p:nvSpPr>
              <p:cNvPr id="12" name="TextBox 11">
                <a:extLst>
                  <a:ext uri="{FF2B5EF4-FFF2-40B4-BE49-F238E27FC236}">
                    <a16:creationId xmlns:a16="http://schemas.microsoft.com/office/drawing/2014/main" id="{40AC559D-33E9-D3BD-28F7-0028EC6E0B89}"/>
                  </a:ext>
                </a:extLst>
              </p:cNvPr>
              <p:cNvSpPr txBox="1"/>
              <p:nvPr/>
            </p:nvSpPr>
            <p:spPr>
              <a:xfrm>
                <a:off x="4234347" y="4710083"/>
                <a:ext cx="6618145" cy="707886"/>
              </a:xfrm>
              <a:prstGeom prst="rect">
                <a:avLst/>
              </a:prstGeom>
              <a:noFill/>
            </p:spPr>
            <p:txBody>
              <a:bodyPr wrap="square">
                <a:spAutoFit/>
              </a:bodyPr>
              <a:lstStyle/>
              <a:p>
                <a:pPr algn="ctr" fontAlgn="base"/>
                <a:r>
                  <a:rPr lang="en-GB" sz="1000" b="0" i="0" dirty="0">
                    <a:effectLst/>
                    <a:latin typeface="Inter"/>
                  </a:rPr>
                  <a:t>The dataset contains transactions made by credit cards in September 2013 by European cardholders. This dataset presents transactions that occurred in two days, where we have 492 frauds out of 284,807 transactions. The dataset is highly unbalanced, the positive class (frauds) account for 0.172% of all transactions. It contains only numerical input variables which are the result of a PCA transformation.</a:t>
                </a:r>
              </a:p>
            </p:txBody>
          </p:sp>
          <p:pic>
            <p:nvPicPr>
              <p:cNvPr id="14" name="Picture 13">
                <a:extLst>
                  <a:ext uri="{FF2B5EF4-FFF2-40B4-BE49-F238E27FC236}">
                    <a16:creationId xmlns:a16="http://schemas.microsoft.com/office/drawing/2014/main" id="{0D9EF089-95E6-A2FC-82D2-EE28B62D7DBE}"/>
                  </a:ext>
                </a:extLst>
              </p:cNvPr>
              <p:cNvPicPr>
                <a:picLocks noChangeAspect="1"/>
              </p:cNvPicPr>
              <p:nvPr/>
            </p:nvPicPr>
            <p:blipFill>
              <a:blip r:embed="rId3"/>
              <a:stretch>
                <a:fillRect/>
              </a:stretch>
            </p:blipFill>
            <p:spPr>
              <a:xfrm>
                <a:off x="4234347" y="1440031"/>
                <a:ext cx="6618145" cy="3048273"/>
              </a:xfrm>
              <a:prstGeom prst="rect">
                <a:avLst/>
              </a:prstGeom>
            </p:spPr>
          </p:pic>
        </p:grpSp>
        <p:cxnSp>
          <p:nvCxnSpPr>
            <p:cNvPr id="18" name="Google Shape;209;p9">
              <a:extLst>
                <a:ext uri="{FF2B5EF4-FFF2-40B4-BE49-F238E27FC236}">
                  <a16:creationId xmlns:a16="http://schemas.microsoft.com/office/drawing/2014/main" id="{697A21E2-2BE6-6A02-3903-00BE2083629C}"/>
                </a:ext>
              </a:extLst>
            </p:cNvPr>
            <p:cNvCxnSpPr>
              <a:cxnSpLocks/>
            </p:cNvCxnSpPr>
            <p:nvPr/>
          </p:nvCxnSpPr>
          <p:spPr>
            <a:xfrm>
              <a:off x="6416498" y="1114353"/>
              <a:ext cx="2194102" cy="0"/>
            </a:xfrm>
            <a:prstGeom prst="straightConnector1">
              <a:avLst/>
            </a:prstGeom>
            <a:noFill/>
            <a:ln w="9525" cap="flat" cmpd="sng">
              <a:solidFill>
                <a:schemeClr val="bg1">
                  <a:lumMod val="50000"/>
                </a:schemeClr>
              </a:solidFill>
              <a:prstDash val="solid"/>
              <a:round/>
              <a:headEnd type="stealth" w="med" len="med"/>
              <a:tailEnd type="stealth" w="med" len="med"/>
            </a:ln>
          </p:spPr>
        </p:cxnSp>
        <p:sp>
          <p:nvSpPr>
            <p:cNvPr id="24" name="TextBox 23">
              <a:extLst>
                <a:ext uri="{FF2B5EF4-FFF2-40B4-BE49-F238E27FC236}">
                  <a16:creationId xmlns:a16="http://schemas.microsoft.com/office/drawing/2014/main" id="{726C0588-6943-090A-AD9D-D9C88C4F7411}"/>
                </a:ext>
              </a:extLst>
            </p:cNvPr>
            <p:cNvSpPr txBox="1"/>
            <p:nvPr/>
          </p:nvSpPr>
          <p:spPr>
            <a:xfrm>
              <a:off x="6416498" y="769362"/>
              <a:ext cx="2194102" cy="338554"/>
            </a:xfrm>
            <a:prstGeom prst="rect">
              <a:avLst/>
            </a:prstGeom>
            <a:noFill/>
          </p:spPr>
          <p:txBody>
            <a:bodyPr wrap="square">
              <a:spAutoFit/>
            </a:bodyPr>
            <a:lstStyle/>
            <a:p>
              <a:pPr algn="ctr"/>
              <a:r>
                <a:rPr lang="en-GB" sz="1600" dirty="0">
                  <a:latin typeface="Corbel" panose="020B0503020204020204" pitchFamily="34" charset="0"/>
                </a:rPr>
                <a:t>Principal components</a:t>
              </a:r>
              <a:endParaRPr lang="en-GB" sz="1600" dirty="0"/>
            </a:p>
          </p:txBody>
        </p:sp>
      </p:grpSp>
    </p:spTree>
    <p:extLst>
      <p:ext uri="{BB962C8B-B14F-4D97-AF65-F5344CB8AC3E}">
        <p14:creationId xmlns:p14="http://schemas.microsoft.com/office/powerpoint/2010/main" val="1604367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497FA43-12C0-1E88-3D39-4BDAA6AA6F0D}"/>
              </a:ext>
            </a:extLst>
          </p:cNvPr>
          <p:cNvGrpSpPr/>
          <p:nvPr/>
        </p:nvGrpSpPr>
        <p:grpSpPr>
          <a:xfrm>
            <a:off x="842187" y="1351155"/>
            <a:ext cx="2907156" cy="3491207"/>
            <a:chOff x="842187" y="1351155"/>
            <a:chExt cx="2907156" cy="3491207"/>
          </a:xfrm>
        </p:grpSpPr>
        <p:pic>
          <p:nvPicPr>
            <p:cNvPr id="7" name="Picture 6" descr="Qr code&#10;&#10;Description automatically generated">
              <a:extLst>
                <a:ext uri="{FF2B5EF4-FFF2-40B4-BE49-F238E27FC236}">
                  <a16:creationId xmlns:a16="http://schemas.microsoft.com/office/drawing/2014/main" id="{E088634E-1AEC-DEA3-151A-BFF69F941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773" y="3048369"/>
              <a:ext cx="1486216" cy="1486216"/>
            </a:xfrm>
            <a:prstGeom prst="rect">
              <a:avLst/>
            </a:prstGeom>
          </p:spPr>
        </p:pic>
        <p:sp>
          <p:nvSpPr>
            <p:cNvPr id="2" name="Google Shape;158;p6">
              <a:extLst>
                <a:ext uri="{FF2B5EF4-FFF2-40B4-BE49-F238E27FC236}">
                  <a16:creationId xmlns:a16="http://schemas.microsoft.com/office/drawing/2014/main" id="{73F97722-3A14-9639-1DEE-621EBD5E9E14}"/>
                </a:ext>
              </a:extLst>
            </p:cNvPr>
            <p:cNvSpPr txBox="1"/>
            <p:nvPr/>
          </p:nvSpPr>
          <p:spPr>
            <a:xfrm>
              <a:off x="842187" y="1800195"/>
              <a:ext cx="2907156" cy="1015622"/>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 </a:t>
              </a:r>
              <a:endParaRPr lang="en-GB" sz="1600" i="0" dirty="0">
                <a:effectLst/>
                <a:latin typeface="Corbel" panose="020B0503020204020204" pitchFamily="34" charset="0"/>
              </a:endParaRPr>
            </a:p>
            <a:p>
              <a:pPr algn="ctr"/>
              <a:r>
                <a:rPr lang="en-GB" sz="1600" dirty="0">
                  <a:latin typeface="Corbel" panose="020B0503020204020204" pitchFamily="34" charset="0"/>
                </a:rPr>
                <a:t>Wellcome Sanger Institute</a:t>
              </a:r>
            </a:p>
            <a:p>
              <a:pPr algn="ctr"/>
              <a:r>
                <a:rPr lang="en-GB" sz="1600" i="0" dirty="0">
                  <a:effectLst/>
                  <a:latin typeface="Corbel" panose="020B0503020204020204" pitchFamily="34" charset="0"/>
                </a:rPr>
                <a:t>University of Cambridge</a:t>
              </a:r>
            </a:p>
          </p:txBody>
        </p:sp>
        <p:sp>
          <p:nvSpPr>
            <p:cNvPr id="4" name="TextBox 3">
              <a:extLst>
                <a:ext uri="{FF2B5EF4-FFF2-40B4-BE49-F238E27FC236}">
                  <a16:creationId xmlns:a16="http://schemas.microsoft.com/office/drawing/2014/main" id="{00772846-05E8-6536-ED5B-614076D58B6F}"/>
                </a:ext>
              </a:extLst>
            </p:cNvPr>
            <p:cNvSpPr txBox="1"/>
            <p:nvPr/>
          </p:nvSpPr>
          <p:spPr>
            <a:xfrm>
              <a:off x="1049841" y="4534585"/>
              <a:ext cx="2491848" cy="307777"/>
            </a:xfrm>
            <a:prstGeom prst="rect">
              <a:avLst/>
            </a:prstGeom>
            <a:noFill/>
          </p:spPr>
          <p:txBody>
            <a:bodyPr wrap="square">
              <a:spAutoFit/>
            </a:bodyPr>
            <a:lstStyle/>
            <a:p>
              <a:pPr algn="ctr"/>
              <a:r>
                <a:rPr lang="en-US" sz="1400">
                  <a:solidFill>
                    <a:schemeClr val="bg1">
                      <a:lumMod val="50000"/>
                    </a:schemeClr>
                  </a:solidFill>
                  <a:latin typeface="Corbel" panose="020B0503020204020204" pitchFamily="34" charset="0"/>
                  <a:cs typeface="Calibri"/>
                  <a:sym typeface="Calibri"/>
                </a:rPr>
                <a:t>https://www.sanger.ac.uk/</a:t>
              </a:r>
              <a:endParaRPr lang="en-US" sz="1400" dirty="0">
                <a:solidFill>
                  <a:schemeClr val="bg1">
                    <a:lumMod val="50000"/>
                  </a:schemeClr>
                </a:solidFill>
                <a:latin typeface="Corbel" panose="020B0503020204020204" pitchFamily="34" charset="0"/>
                <a:cs typeface="Calibri"/>
                <a:sym typeface="Calibri"/>
              </a:endParaRPr>
            </a:p>
          </p:txBody>
        </p:sp>
        <p:pic>
          <p:nvPicPr>
            <p:cNvPr id="5" name="Google Shape;118;p5">
              <a:extLst>
                <a:ext uri="{FF2B5EF4-FFF2-40B4-BE49-F238E27FC236}">
                  <a16:creationId xmlns:a16="http://schemas.microsoft.com/office/drawing/2014/main" id="{4FDCB265-8206-4CE2-F714-20877E274E98}"/>
                </a:ext>
              </a:extLst>
            </p:cNvPr>
            <p:cNvPicPr preferRelativeResize="0"/>
            <p:nvPr/>
          </p:nvPicPr>
          <p:blipFill rotWithShape="1">
            <a:blip r:embed="rId3">
              <a:alphaModFix/>
            </a:blip>
            <a:srcRect/>
            <a:stretch/>
          </p:blipFill>
          <p:spPr>
            <a:xfrm>
              <a:off x="1388486" y="1351155"/>
              <a:ext cx="1814558" cy="954106"/>
            </a:xfrm>
            <a:prstGeom prst="rect">
              <a:avLst/>
            </a:prstGeom>
            <a:noFill/>
            <a:ln>
              <a:noFill/>
            </a:ln>
          </p:spPr>
        </p:pic>
      </p:grpSp>
      <p:pic>
        <p:nvPicPr>
          <p:cNvPr id="8" name="Google Shape;116;p5">
            <a:extLst>
              <a:ext uri="{FF2B5EF4-FFF2-40B4-BE49-F238E27FC236}">
                <a16:creationId xmlns:a16="http://schemas.microsoft.com/office/drawing/2014/main" id="{B5BDDFA5-1792-D9EE-6856-14209ADB4183}"/>
              </a:ext>
            </a:extLst>
          </p:cNvPr>
          <p:cNvPicPr preferRelativeResize="0"/>
          <p:nvPr/>
        </p:nvPicPr>
        <p:blipFill rotWithShape="1">
          <a:blip r:embed="rId4">
            <a:alphaModFix/>
          </a:blip>
          <a:srcRect l="-2453" t="878" r="166" b="-878"/>
          <a:stretch/>
        </p:blipFill>
        <p:spPr>
          <a:xfrm>
            <a:off x="3979405" y="745684"/>
            <a:ext cx="7531047" cy="5366631"/>
          </a:xfrm>
          <a:prstGeom prst="rect">
            <a:avLst/>
          </a:prstGeom>
          <a:noFill/>
          <a:ln>
            <a:noFill/>
          </a:ln>
        </p:spPr>
      </p:pic>
      <p:sp>
        <p:nvSpPr>
          <p:cNvPr id="9" name="Slide Number Placeholder 1">
            <a:extLst>
              <a:ext uri="{FF2B5EF4-FFF2-40B4-BE49-F238E27FC236}">
                <a16:creationId xmlns:a16="http://schemas.microsoft.com/office/drawing/2014/main" id="{206A3A59-A72D-1AE3-AC73-26D52817CDA1}"/>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46</a:t>
            </a:fld>
            <a:endParaRPr lang="en-GB" dirty="0"/>
          </a:p>
        </p:txBody>
      </p:sp>
    </p:spTree>
    <p:extLst>
      <p:ext uri="{BB962C8B-B14F-4D97-AF65-F5344CB8AC3E}">
        <p14:creationId xmlns:p14="http://schemas.microsoft.com/office/powerpoint/2010/main" val="1532852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a:extLst>
              <a:ext uri="{FF2B5EF4-FFF2-40B4-BE49-F238E27FC236}">
                <a16:creationId xmlns:a16="http://schemas.microsoft.com/office/drawing/2014/main" id="{5D133FC3-1B7F-4158-A3B0-13BE7779B388}"/>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47</a:t>
            </a:fld>
            <a:endParaRPr lang="en-GB" dirty="0"/>
          </a:p>
        </p:txBody>
      </p:sp>
      <p:pic>
        <p:nvPicPr>
          <p:cNvPr id="2" name="Google Shape;123;p6">
            <a:extLst>
              <a:ext uri="{FF2B5EF4-FFF2-40B4-BE49-F238E27FC236}">
                <a16:creationId xmlns:a16="http://schemas.microsoft.com/office/drawing/2014/main" id="{762286E3-285D-2717-4B7B-C3355E84C66D}"/>
              </a:ext>
            </a:extLst>
          </p:cNvPr>
          <p:cNvPicPr preferRelativeResize="0"/>
          <p:nvPr/>
        </p:nvPicPr>
        <p:blipFill rotWithShape="1">
          <a:blip r:embed="rId2">
            <a:alphaModFix/>
          </a:blip>
          <a:srcRect/>
          <a:stretch/>
        </p:blipFill>
        <p:spPr>
          <a:xfrm>
            <a:off x="1004052" y="1667666"/>
            <a:ext cx="7505700" cy="4276725"/>
          </a:xfrm>
          <a:prstGeom prst="rect">
            <a:avLst/>
          </a:prstGeom>
          <a:noFill/>
          <a:ln>
            <a:noFill/>
          </a:ln>
        </p:spPr>
      </p:pic>
      <p:grpSp>
        <p:nvGrpSpPr>
          <p:cNvPr id="5" name="Group 4">
            <a:extLst>
              <a:ext uri="{FF2B5EF4-FFF2-40B4-BE49-F238E27FC236}">
                <a16:creationId xmlns:a16="http://schemas.microsoft.com/office/drawing/2014/main" id="{F4D6FD78-7A2F-F012-5043-4D0306E9E6CA}"/>
              </a:ext>
            </a:extLst>
          </p:cNvPr>
          <p:cNvGrpSpPr/>
          <p:nvPr/>
        </p:nvGrpSpPr>
        <p:grpSpPr>
          <a:xfrm>
            <a:off x="6914443" y="3766784"/>
            <a:ext cx="2526369" cy="2210474"/>
            <a:chOff x="9116067" y="3878616"/>
            <a:chExt cx="2526369" cy="2210474"/>
          </a:xfrm>
        </p:grpSpPr>
        <p:sp>
          <p:nvSpPr>
            <p:cNvPr id="3" name="Google Shape;124;p6">
              <a:extLst>
                <a:ext uri="{FF2B5EF4-FFF2-40B4-BE49-F238E27FC236}">
                  <a16:creationId xmlns:a16="http://schemas.microsoft.com/office/drawing/2014/main" id="{A961C04B-F12B-6209-84FC-86BA8ABBC71F}"/>
                </a:ext>
              </a:extLst>
            </p:cNvPr>
            <p:cNvSpPr txBox="1"/>
            <p:nvPr/>
          </p:nvSpPr>
          <p:spPr>
            <a:xfrm>
              <a:off x="9116067" y="5134983"/>
              <a:ext cx="252636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0" i="0" u="none" strike="noStrike" cap="none" dirty="0">
                  <a:solidFill>
                    <a:schemeClr val="dk1"/>
                  </a:solidFill>
                  <a:latin typeface="Corbel"/>
                  <a:ea typeface="Corbel"/>
                  <a:cs typeface="Corbel"/>
                  <a:sym typeface="Corbel"/>
                </a:rPr>
                <a:t>Oxford Nanopore Sequencer</a:t>
              </a:r>
              <a:endParaRPr dirty="0"/>
            </a:p>
            <a:p>
              <a:pPr marL="0" marR="0" lvl="0" indent="0" algn="ctr" rtl="0">
                <a:spcBef>
                  <a:spcPts val="0"/>
                </a:spcBef>
                <a:spcAft>
                  <a:spcPts val="0"/>
                </a:spcAft>
                <a:buNone/>
              </a:pPr>
              <a:r>
                <a:rPr lang="en-US" sz="1600" b="0" i="0" u="none" strike="noStrike" cap="none" dirty="0">
                  <a:solidFill>
                    <a:schemeClr val="dk1"/>
                  </a:solidFill>
                  <a:latin typeface="Corbel"/>
                  <a:ea typeface="Corbel"/>
                  <a:cs typeface="Corbel"/>
                  <a:sym typeface="Corbel"/>
                </a:rPr>
                <a:t>University of Oxford U.K.</a:t>
              </a:r>
              <a:endParaRPr sz="1600" b="0" i="0" u="none" strike="noStrike" cap="none" dirty="0">
                <a:solidFill>
                  <a:schemeClr val="dk1"/>
                </a:solidFill>
                <a:latin typeface="Calibri"/>
                <a:ea typeface="Calibri"/>
                <a:cs typeface="Calibri"/>
                <a:sym typeface="Calibri"/>
              </a:endParaRPr>
            </a:p>
          </p:txBody>
        </p:sp>
        <p:pic>
          <p:nvPicPr>
            <p:cNvPr id="4" name="Google Shape;125;p6" descr="Oxford Nanopore Technologies · GitHub">
              <a:extLst>
                <a:ext uri="{FF2B5EF4-FFF2-40B4-BE49-F238E27FC236}">
                  <a16:creationId xmlns:a16="http://schemas.microsoft.com/office/drawing/2014/main" id="{47AD233F-FCC4-9EA0-D8C3-AAB823231FF4}"/>
                </a:ext>
              </a:extLst>
            </p:cNvPr>
            <p:cNvPicPr preferRelativeResize="0"/>
            <p:nvPr/>
          </p:nvPicPr>
          <p:blipFill rotWithShape="1">
            <a:blip r:embed="rId3">
              <a:alphaModFix/>
            </a:blip>
            <a:srcRect/>
            <a:stretch/>
          </p:blipFill>
          <p:spPr>
            <a:xfrm>
              <a:off x="9891822" y="3878616"/>
              <a:ext cx="1005226" cy="1005226"/>
            </a:xfrm>
            <a:prstGeom prst="rect">
              <a:avLst/>
            </a:prstGeom>
            <a:noFill/>
            <a:ln>
              <a:noFill/>
            </a:ln>
          </p:spPr>
        </p:pic>
      </p:grpSp>
      <p:pic>
        <p:nvPicPr>
          <p:cNvPr id="6" name="Picture 5">
            <a:extLst>
              <a:ext uri="{FF2B5EF4-FFF2-40B4-BE49-F238E27FC236}">
                <a16:creationId xmlns:a16="http://schemas.microsoft.com/office/drawing/2014/main" id="{4DAA1C09-8E5B-4246-A31A-2FB83E126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886" y="4751687"/>
            <a:ext cx="1486216" cy="1486216"/>
          </a:xfrm>
          <a:prstGeom prst="rect">
            <a:avLst/>
          </a:prstGeom>
        </p:spPr>
      </p:pic>
    </p:spTree>
    <p:extLst>
      <p:ext uri="{BB962C8B-B14F-4D97-AF65-F5344CB8AC3E}">
        <p14:creationId xmlns:p14="http://schemas.microsoft.com/office/powerpoint/2010/main" val="3129638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Genes mirror geography within Europe | Nature">
            <a:extLst>
              <a:ext uri="{FF2B5EF4-FFF2-40B4-BE49-F238E27FC236}">
                <a16:creationId xmlns:a16="http://schemas.microsoft.com/office/drawing/2014/main" id="{01051353-7896-E691-1ED6-E4A3472C94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06" r="-4506" b="40727"/>
          <a:stretch/>
        </p:blipFill>
        <p:spPr bwMode="auto">
          <a:xfrm>
            <a:off x="6200597" y="1431977"/>
            <a:ext cx="5719899" cy="439568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21998A3-2B68-4B9F-BFD9-455E492AA805}"/>
              </a:ext>
            </a:extLst>
          </p:cNvPr>
          <p:cNvGrpSpPr/>
          <p:nvPr/>
        </p:nvGrpSpPr>
        <p:grpSpPr>
          <a:xfrm>
            <a:off x="341536" y="2260049"/>
            <a:ext cx="5437998" cy="3200876"/>
            <a:chOff x="2102359" y="1049081"/>
            <a:chExt cx="5437998" cy="3200876"/>
          </a:xfrm>
        </p:grpSpPr>
        <p:pic>
          <p:nvPicPr>
            <p:cNvPr id="2" name="Picture 1" descr="Scatter chart, qr code&#10;&#10;Description automatically generated">
              <a:extLst>
                <a:ext uri="{FF2B5EF4-FFF2-40B4-BE49-F238E27FC236}">
                  <a16:creationId xmlns:a16="http://schemas.microsoft.com/office/drawing/2014/main" id="{4C5D23A6-4857-4776-B19D-59B15A2D4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359" y="1593988"/>
              <a:ext cx="1397243" cy="1397243"/>
            </a:xfrm>
            <a:prstGeom prst="rect">
              <a:avLst/>
            </a:prstGeom>
          </p:spPr>
        </p:pic>
        <p:sp>
          <p:nvSpPr>
            <p:cNvPr id="5" name="TextBox 4">
              <a:extLst>
                <a:ext uri="{FF2B5EF4-FFF2-40B4-BE49-F238E27FC236}">
                  <a16:creationId xmlns:a16="http://schemas.microsoft.com/office/drawing/2014/main" id="{169E1509-E329-4085-9D16-AE819632023A}"/>
                </a:ext>
              </a:extLst>
            </p:cNvPr>
            <p:cNvSpPr txBox="1"/>
            <p:nvPr/>
          </p:nvSpPr>
          <p:spPr>
            <a:xfrm>
              <a:off x="3801107" y="1049081"/>
              <a:ext cx="3739250" cy="3200876"/>
            </a:xfrm>
            <a:prstGeom prst="rect">
              <a:avLst/>
            </a:prstGeom>
            <a:noFill/>
          </p:spPr>
          <p:txBody>
            <a:bodyPr wrap="square">
              <a:spAutoFit/>
            </a:bodyPr>
            <a:lstStyle/>
            <a:p>
              <a:r>
                <a:rPr lang="en-US" sz="2400" dirty="0">
                  <a:solidFill>
                    <a:schemeClr val="accent1">
                      <a:lumMod val="75000"/>
                    </a:schemeClr>
                  </a:solidFill>
                  <a:latin typeface="Corbel" panose="020B0503020204020204" pitchFamily="34" charset="0"/>
                </a:rPr>
                <a:t>European diversity explained with DNA variation fingerprinting</a:t>
              </a:r>
            </a:p>
            <a:p>
              <a:endParaRPr lang="en-US" dirty="0">
                <a:latin typeface="Corbel" panose="020B0503020204020204" pitchFamily="34" charset="0"/>
              </a:endParaRPr>
            </a:p>
            <a:p>
              <a:r>
                <a:rPr lang="en-GB" sz="1400" b="0" i="0" dirty="0">
                  <a:solidFill>
                    <a:srgbClr val="333333"/>
                  </a:solidFill>
                  <a:effectLst/>
                  <a:latin typeface="Corbel" panose="020B0503020204020204" pitchFamily="34" charset="0"/>
                </a:rPr>
                <a:t>Within a drop of blood, you can find all the information you need to reasonably guess where a person came from, without ever having to look at their face, name or passport. Small variations in our DNA are enough for the task. They can be used to pinpoint someone’s place of origin to a remarkable degree of accuracy, often to within a few hundred kilometres.</a:t>
              </a:r>
              <a:endParaRPr lang="en-GB" sz="1400" dirty="0">
                <a:latin typeface="Corbel" panose="020B0503020204020204" pitchFamily="34" charset="0"/>
              </a:endParaRPr>
            </a:p>
          </p:txBody>
        </p:sp>
      </p:grpSp>
      <p:sp>
        <p:nvSpPr>
          <p:cNvPr id="8" name="Slide Number Placeholder 1">
            <a:extLst>
              <a:ext uri="{FF2B5EF4-FFF2-40B4-BE49-F238E27FC236}">
                <a16:creationId xmlns:a16="http://schemas.microsoft.com/office/drawing/2014/main" id="{835C99FB-63EA-4EBA-BA6F-C9389C626796}"/>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48</a:t>
            </a:fld>
            <a:endParaRPr lang="en-GB" dirty="0"/>
          </a:p>
        </p:txBody>
      </p:sp>
    </p:spTree>
    <p:extLst>
      <p:ext uri="{BB962C8B-B14F-4D97-AF65-F5344CB8AC3E}">
        <p14:creationId xmlns:p14="http://schemas.microsoft.com/office/powerpoint/2010/main" val="35154491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7CD447-3E40-40B6-A752-0DB574EB28C0}"/>
              </a:ext>
            </a:extLst>
          </p:cNvPr>
          <p:cNvPicPr>
            <a:picLocks noChangeAspect="1"/>
          </p:cNvPicPr>
          <p:nvPr/>
        </p:nvPicPr>
        <p:blipFill>
          <a:blip r:embed="rId2"/>
          <a:stretch>
            <a:fillRect/>
          </a:stretch>
        </p:blipFill>
        <p:spPr>
          <a:xfrm>
            <a:off x="1780992" y="1822782"/>
            <a:ext cx="8630017" cy="3212435"/>
          </a:xfrm>
          <a:prstGeom prst="rect">
            <a:avLst/>
          </a:prstGeom>
        </p:spPr>
      </p:pic>
      <p:sp>
        <p:nvSpPr>
          <p:cNvPr id="8" name="Slide Number Placeholder 1">
            <a:extLst>
              <a:ext uri="{FF2B5EF4-FFF2-40B4-BE49-F238E27FC236}">
                <a16:creationId xmlns:a16="http://schemas.microsoft.com/office/drawing/2014/main" id="{835C99FB-63EA-4EBA-BA6F-C9389C626796}"/>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49</a:t>
            </a:fld>
            <a:endParaRPr lang="en-GB" dirty="0"/>
          </a:p>
        </p:txBody>
      </p:sp>
    </p:spTree>
    <p:extLst>
      <p:ext uri="{BB962C8B-B14F-4D97-AF65-F5344CB8AC3E}">
        <p14:creationId xmlns:p14="http://schemas.microsoft.com/office/powerpoint/2010/main" val="19812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DB5300A-507B-4DC8-8DA4-68AB9FEB4C3E}"/>
              </a:ext>
            </a:extLst>
          </p:cNvPr>
          <p:cNvSpPr>
            <a:spLocks noGrp="1"/>
          </p:cNvSpPr>
          <p:nvPr>
            <p:ph type="sldNum" sz="quarter" idx="12"/>
          </p:nvPr>
        </p:nvSpPr>
        <p:spPr/>
        <p:txBody>
          <a:bodyPr/>
          <a:lstStyle/>
          <a:p>
            <a:fld id="{86C9873D-7258-4AD4-AB9F-44DDCD976F93}" type="slidenum">
              <a:rPr lang="en-GB" smtClean="0"/>
              <a:t>5</a:t>
            </a:fld>
            <a:endParaRPr lang="en-GB"/>
          </a:p>
        </p:txBody>
      </p:sp>
      <p:pic>
        <p:nvPicPr>
          <p:cNvPr id="10" name="Picture 9" descr="Diagram&#10;&#10;Description automatically generated">
            <a:extLst>
              <a:ext uri="{FF2B5EF4-FFF2-40B4-BE49-F238E27FC236}">
                <a16:creationId xmlns:a16="http://schemas.microsoft.com/office/drawing/2014/main" id="{C3922278-81F3-756C-8175-936C49E7B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427" y="746309"/>
            <a:ext cx="5195057" cy="5217039"/>
          </a:xfrm>
          <a:prstGeom prst="rect">
            <a:avLst/>
          </a:prstGeom>
        </p:spPr>
      </p:pic>
      <p:cxnSp>
        <p:nvCxnSpPr>
          <p:cNvPr id="12" name="Straight Connector 11">
            <a:extLst>
              <a:ext uri="{FF2B5EF4-FFF2-40B4-BE49-F238E27FC236}">
                <a16:creationId xmlns:a16="http://schemas.microsoft.com/office/drawing/2014/main" id="{160F02B0-EF74-9B11-2904-C2B6A289FDF8}"/>
              </a:ext>
            </a:extLst>
          </p:cNvPr>
          <p:cNvCxnSpPr>
            <a:cxnSpLocks/>
          </p:cNvCxnSpPr>
          <p:nvPr/>
        </p:nvCxnSpPr>
        <p:spPr>
          <a:xfrm flipH="1" flipV="1">
            <a:off x="3979898" y="1225346"/>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ACEE760-E351-EB0C-1EBF-006C15B07369}"/>
              </a:ext>
            </a:extLst>
          </p:cNvPr>
          <p:cNvCxnSpPr>
            <a:cxnSpLocks/>
          </p:cNvCxnSpPr>
          <p:nvPr/>
        </p:nvCxnSpPr>
        <p:spPr>
          <a:xfrm rot="8100000" flipH="1" flipV="1">
            <a:off x="3325798" y="2757835"/>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381ACB0-D418-98DB-178A-271CD13853CC}"/>
              </a:ext>
            </a:extLst>
          </p:cNvPr>
          <p:cNvCxnSpPr>
            <a:cxnSpLocks/>
          </p:cNvCxnSpPr>
          <p:nvPr/>
        </p:nvCxnSpPr>
        <p:spPr>
          <a:xfrm rot="5400000" flipH="1" flipV="1">
            <a:off x="3961921" y="4287457"/>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2850CF3-F4E3-51A1-74FB-FC748118FC2E}"/>
              </a:ext>
            </a:extLst>
          </p:cNvPr>
          <p:cNvCxnSpPr>
            <a:cxnSpLocks/>
          </p:cNvCxnSpPr>
          <p:nvPr/>
        </p:nvCxnSpPr>
        <p:spPr>
          <a:xfrm rot="2700000" flipH="1" flipV="1">
            <a:off x="5485784" y="4916748"/>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E50BE5C-A7DF-9DA1-2D68-BD06C26FA37B}"/>
              </a:ext>
            </a:extLst>
          </p:cNvPr>
          <p:cNvCxnSpPr>
            <a:cxnSpLocks/>
          </p:cNvCxnSpPr>
          <p:nvPr/>
        </p:nvCxnSpPr>
        <p:spPr>
          <a:xfrm flipH="1" flipV="1">
            <a:off x="7010603" y="4288413"/>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F3B5D76-04F6-F438-43A5-5AE15AADF19C}"/>
              </a:ext>
            </a:extLst>
          </p:cNvPr>
          <p:cNvCxnSpPr>
            <a:cxnSpLocks/>
          </p:cNvCxnSpPr>
          <p:nvPr/>
        </p:nvCxnSpPr>
        <p:spPr>
          <a:xfrm rot="8100000" flipH="1" flipV="1">
            <a:off x="7670305" y="2757837"/>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2AA93C55-13EF-D5BA-6C67-CE6F38096D9D}"/>
              </a:ext>
            </a:extLst>
          </p:cNvPr>
          <p:cNvCxnSpPr>
            <a:cxnSpLocks/>
          </p:cNvCxnSpPr>
          <p:nvPr/>
        </p:nvCxnSpPr>
        <p:spPr>
          <a:xfrm rot="5400000" flipH="1" flipV="1">
            <a:off x="7011559" y="1198114"/>
            <a:ext cx="1195898" cy="1193987"/>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148E437E-6228-6312-EE22-8435775E47C7}"/>
              </a:ext>
            </a:extLst>
          </p:cNvPr>
          <p:cNvSpPr txBox="1"/>
          <p:nvPr/>
        </p:nvSpPr>
        <p:spPr>
          <a:xfrm>
            <a:off x="6788060" y="311992"/>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L1: Introduction to DS</a:t>
            </a:r>
            <a:endParaRPr lang="en-GB" sz="1200" dirty="0"/>
          </a:p>
        </p:txBody>
      </p:sp>
      <p:cxnSp>
        <p:nvCxnSpPr>
          <p:cNvPr id="2" name="Google Shape;197;p9">
            <a:extLst>
              <a:ext uri="{FF2B5EF4-FFF2-40B4-BE49-F238E27FC236}">
                <a16:creationId xmlns:a16="http://schemas.microsoft.com/office/drawing/2014/main" id="{2E5B4DC1-E3BA-A3CA-2F72-7A9E2DA709A0}"/>
              </a:ext>
            </a:extLst>
          </p:cNvPr>
          <p:cNvCxnSpPr>
            <a:cxnSpLocks/>
          </p:cNvCxnSpPr>
          <p:nvPr/>
        </p:nvCxnSpPr>
        <p:spPr>
          <a:xfrm flipH="1">
            <a:off x="6578421" y="531825"/>
            <a:ext cx="269169" cy="270687"/>
          </a:xfrm>
          <a:prstGeom prst="straightConnector1">
            <a:avLst/>
          </a:prstGeom>
          <a:noFill/>
          <a:ln w="9525" cap="flat" cmpd="sng">
            <a:solidFill>
              <a:schemeClr val="tx1"/>
            </a:solidFill>
            <a:prstDash val="solid"/>
            <a:round/>
            <a:headEnd type="none" w="sm" len="sm"/>
            <a:tailEnd type="stealth" w="med" len="med"/>
          </a:ln>
        </p:spPr>
      </p:cxnSp>
      <p:sp>
        <p:nvSpPr>
          <p:cNvPr id="5" name="TextBox 4">
            <a:extLst>
              <a:ext uri="{FF2B5EF4-FFF2-40B4-BE49-F238E27FC236}">
                <a16:creationId xmlns:a16="http://schemas.microsoft.com/office/drawing/2014/main" id="{111990B2-530E-0C0D-89FA-C1D581D9C2AB}"/>
              </a:ext>
            </a:extLst>
          </p:cNvPr>
          <p:cNvSpPr txBox="1"/>
          <p:nvPr/>
        </p:nvSpPr>
        <p:spPr>
          <a:xfrm>
            <a:off x="8298984" y="1023005"/>
            <a:ext cx="2960388" cy="461665"/>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L2: Introduction to data processing in Python</a:t>
            </a:r>
            <a:endParaRPr lang="en-GB" sz="1200" dirty="0"/>
          </a:p>
        </p:txBody>
      </p:sp>
      <p:cxnSp>
        <p:nvCxnSpPr>
          <p:cNvPr id="6" name="Google Shape;197;p9">
            <a:extLst>
              <a:ext uri="{FF2B5EF4-FFF2-40B4-BE49-F238E27FC236}">
                <a16:creationId xmlns:a16="http://schemas.microsoft.com/office/drawing/2014/main" id="{8E747BBE-C28F-00D7-CBC4-CB3B5CF693A7}"/>
              </a:ext>
            </a:extLst>
          </p:cNvPr>
          <p:cNvCxnSpPr>
            <a:cxnSpLocks/>
          </p:cNvCxnSpPr>
          <p:nvPr/>
        </p:nvCxnSpPr>
        <p:spPr>
          <a:xfrm flipH="1">
            <a:off x="8082987" y="1400500"/>
            <a:ext cx="294390" cy="296050"/>
          </a:xfrm>
          <a:prstGeom prst="straightConnector1">
            <a:avLst/>
          </a:prstGeom>
          <a:noFill/>
          <a:ln w="9525" cap="flat" cmpd="sng">
            <a:solidFill>
              <a:schemeClr val="tx1"/>
            </a:solidFill>
            <a:prstDash val="solid"/>
            <a:round/>
            <a:headEnd type="none" w="sm" len="sm"/>
            <a:tailEnd type="stealth" w="med" len="med"/>
          </a:ln>
        </p:spPr>
      </p:cxnSp>
      <p:cxnSp>
        <p:nvCxnSpPr>
          <p:cNvPr id="7" name="Google Shape;197;p9">
            <a:extLst>
              <a:ext uri="{FF2B5EF4-FFF2-40B4-BE49-F238E27FC236}">
                <a16:creationId xmlns:a16="http://schemas.microsoft.com/office/drawing/2014/main" id="{AF2D91DB-7746-43EC-70F6-88DBF4CE2832}"/>
              </a:ext>
            </a:extLst>
          </p:cNvPr>
          <p:cNvCxnSpPr>
            <a:cxnSpLocks/>
          </p:cNvCxnSpPr>
          <p:nvPr/>
        </p:nvCxnSpPr>
        <p:spPr>
          <a:xfrm flipH="1" flipV="1">
            <a:off x="7202904" y="5703759"/>
            <a:ext cx="20038" cy="362776"/>
          </a:xfrm>
          <a:prstGeom prst="straightConnector1">
            <a:avLst/>
          </a:prstGeom>
          <a:noFill/>
          <a:ln w="9525" cap="flat" cmpd="sng">
            <a:solidFill>
              <a:schemeClr val="tx1"/>
            </a:solidFill>
            <a:prstDash val="solid"/>
            <a:round/>
            <a:headEnd type="none" w="sm" len="sm"/>
            <a:tailEnd type="stealth" w="med" len="med"/>
          </a:ln>
        </p:spPr>
      </p:cxnSp>
      <p:sp>
        <p:nvSpPr>
          <p:cNvPr id="13" name="TextBox 12">
            <a:extLst>
              <a:ext uri="{FF2B5EF4-FFF2-40B4-BE49-F238E27FC236}">
                <a16:creationId xmlns:a16="http://schemas.microsoft.com/office/drawing/2014/main" id="{AE3CFCB3-1255-21E2-9DCF-EF4BD4C6FC4F}"/>
              </a:ext>
            </a:extLst>
          </p:cNvPr>
          <p:cNvSpPr txBox="1"/>
          <p:nvPr/>
        </p:nvSpPr>
        <p:spPr>
          <a:xfrm>
            <a:off x="7817725" y="5666055"/>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L3: EDA and data visualization</a:t>
            </a:r>
            <a:endParaRPr lang="en-GB" sz="1200" dirty="0"/>
          </a:p>
        </p:txBody>
      </p:sp>
      <p:cxnSp>
        <p:nvCxnSpPr>
          <p:cNvPr id="14" name="Google Shape;197;p9">
            <a:extLst>
              <a:ext uri="{FF2B5EF4-FFF2-40B4-BE49-F238E27FC236}">
                <a16:creationId xmlns:a16="http://schemas.microsoft.com/office/drawing/2014/main" id="{CD3B3698-4FBE-B0F9-1411-013D105BF1FD}"/>
              </a:ext>
            </a:extLst>
          </p:cNvPr>
          <p:cNvCxnSpPr>
            <a:cxnSpLocks/>
          </p:cNvCxnSpPr>
          <p:nvPr/>
        </p:nvCxnSpPr>
        <p:spPr>
          <a:xfrm flipH="1" flipV="1">
            <a:off x="8476527" y="2393056"/>
            <a:ext cx="430552" cy="1"/>
          </a:xfrm>
          <a:prstGeom prst="straightConnector1">
            <a:avLst/>
          </a:prstGeom>
          <a:noFill/>
          <a:ln w="9525" cap="flat" cmpd="sng">
            <a:solidFill>
              <a:schemeClr val="tx1"/>
            </a:solidFill>
            <a:prstDash val="solid"/>
            <a:round/>
            <a:headEnd type="none" w="sm" len="sm"/>
            <a:tailEnd type="stealth" w="med" len="med"/>
          </a:ln>
        </p:spPr>
      </p:cxnSp>
      <p:sp>
        <p:nvSpPr>
          <p:cNvPr id="18" name="TextBox 17">
            <a:extLst>
              <a:ext uri="{FF2B5EF4-FFF2-40B4-BE49-F238E27FC236}">
                <a16:creationId xmlns:a16="http://schemas.microsoft.com/office/drawing/2014/main" id="{C24BD9CB-67FF-4E6E-1DBF-2C0159F36C62}"/>
              </a:ext>
            </a:extLst>
          </p:cNvPr>
          <p:cNvSpPr txBox="1"/>
          <p:nvPr/>
        </p:nvSpPr>
        <p:spPr>
          <a:xfrm>
            <a:off x="8873559" y="2254557"/>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L4: Data gathering and integration</a:t>
            </a:r>
            <a:endParaRPr lang="en-GB" sz="1200" dirty="0"/>
          </a:p>
        </p:txBody>
      </p:sp>
      <p:cxnSp>
        <p:nvCxnSpPr>
          <p:cNvPr id="19" name="Google Shape;197;p9">
            <a:extLst>
              <a:ext uri="{FF2B5EF4-FFF2-40B4-BE49-F238E27FC236}">
                <a16:creationId xmlns:a16="http://schemas.microsoft.com/office/drawing/2014/main" id="{D2C4F94F-65F0-807B-706A-C63B36F95AD4}"/>
              </a:ext>
            </a:extLst>
          </p:cNvPr>
          <p:cNvCxnSpPr>
            <a:cxnSpLocks/>
          </p:cNvCxnSpPr>
          <p:nvPr/>
        </p:nvCxnSpPr>
        <p:spPr>
          <a:xfrm flipH="1" flipV="1">
            <a:off x="7670442" y="5427983"/>
            <a:ext cx="231209" cy="313255"/>
          </a:xfrm>
          <a:prstGeom prst="straightConnector1">
            <a:avLst/>
          </a:prstGeom>
          <a:noFill/>
          <a:ln w="9525" cap="flat" cmpd="sng">
            <a:solidFill>
              <a:schemeClr val="tx1"/>
            </a:solidFill>
            <a:prstDash val="solid"/>
            <a:round/>
            <a:headEnd type="none" w="sm" len="sm"/>
            <a:tailEnd type="stealth" w="med" len="med"/>
          </a:ln>
        </p:spPr>
      </p:cxnSp>
      <p:sp>
        <p:nvSpPr>
          <p:cNvPr id="21" name="TextBox 20">
            <a:extLst>
              <a:ext uri="{FF2B5EF4-FFF2-40B4-BE49-F238E27FC236}">
                <a16:creationId xmlns:a16="http://schemas.microsoft.com/office/drawing/2014/main" id="{7D0714ED-9E2F-787C-DAA4-8057CD68EB8B}"/>
              </a:ext>
            </a:extLst>
          </p:cNvPr>
          <p:cNvSpPr txBox="1"/>
          <p:nvPr/>
        </p:nvSpPr>
        <p:spPr>
          <a:xfrm>
            <a:off x="7130406" y="6023626"/>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L5: EDA: hypothesis testing</a:t>
            </a:r>
            <a:endParaRPr lang="en-GB" sz="1200" dirty="0"/>
          </a:p>
        </p:txBody>
      </p:sp>
      <p:sp>
        <p:nvSpPr>
          <p:cNvPr id="17" name="TextBox 16">
            <a:extLst>
              <a:ext uri="{FF2B5EF4-FFF2-40B4-BE49-F238E27FC236}">
                <a16:creationId xmlns:a16="http://schemas.microsoft.com/office/drawing/2014/main" id="{E71289D0-456B-6285-33F6-861BF629E3CC}"/>
              </a:ext>
            </a:extLst>
          </p:cNvPr>
          <p:cNvSpPr txBox="1"/>
          <p:nvPr/>
        </p:nvSpPr>
        <p:spPr>
          <a:xfrm>
            <a:off x="8873559" y="3829133"/>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L6: Data cleaning and preprocessing</a:t>
            </a:r>
            <a:endParaRPr lang="en-GB" sz="1200" dirty="0"/>
          </a:p>
        </p:txBody>
      </p:sp>
      <p:cxnSp>
        <p:nvCxnSpPr>
          <p:cNvPr id="20" name="Google Shape;197;p9">
            <a:extLst>
              <a:ext uri="{FF2B5EF4-FFF2-40B4-BE49-F238E27FC236}">
                <a16:creationId xmlns:a16="http://schemas.microsoft.com/office/drawing/2014/main" id="{C80D44FB-1B31-8917-E34D-E3F6A5E0F94C}"/>
              </a:ext>
            </a:extLst>
          </p:cNvPr>
          <p:cNvCxnSpPr>
            <a:cxnSpLocks/>
          </p:cNvCxnSpPr>
          <p:nvPr/>
        </p:nvCxnSpPr>
        <p:spPr>
          <a:xfrm flipH="1" flipV="1">
            <a:off x="8632246" y="3855472"/>
            <a:ext cx="304846" cy="75036"/>
          </a:xfrm>
          <a:prstGeom prst="straightConnector1">
            <a:avLst/>
          </a:prstGeom>
          <a:noFill/>
          <a:ln w="9525" cap="flat" cmpd="sng">
            <a:solidFill>
              <a:schemeClr val="tx1"/>
            </a:solidFill>
            <a:prstDash val="solid"/>
            <a:round/>
            <a:headEnd type="none" w="sm" len="sm"/>
            <a:tailEnd type="stealth" w="med" len="med"/>
          </a:ln>
        </p:spPr>
      </p:cxnSp>
      <p:cxnSp>
        <p:nvCxnSpPr>
          <p:cNvPr id="34" name="Google Shape;197;p9">
            <a:extLst>
              <a:ext uri="{FF2B5EF4-FFF2-40B4-BE49-F238E27FC236}">
                <a16:creationId xmlns:a16="http://schemas.microsoft.com/office/drawing/2014/main" id="{B5B88CB4-F2C1-A641-F306-360209652B41}"/>
              </a:ext>
            </a:extLst>
          </p:cNvPr>
          <p:cNvCxnSpPr>
            <a:cxnSpLocks/>
          </p:cNvCxnSpPr>
          <p:nvPr/>
        </p:nvCxnSpPr>
        <p:spPr>
          <a:xfrm flipH="1" flipV="1">
            <a:off x="8610788" y="3940881"/>
            <a:ext cx="262771" cy="286533"/>
          </a:xfrm>
          <a:prstGeom prst="straightConnector1">
            <a:avLst/>
          </a:prstGeom>
          <a:noFill/>
          <a:ln w="9525" cap="flat" cmpd="sng">
            <a:solidFill>
              <a:schemeClr val="tx1"/>
            </a:solidFill>
            <a:prstDash val="solid"/>
            <a:round/>
            <a:headEnd type="none" w="sm" len="sm"/>
            <a:tailEnd type="stealth" w="med" len="med"/>
          </a:ln>
        </p:spPr>
      </p:cxnSp>
      <p:sp>
        <p:nvSpPr>
          <p:cNvPr id="37" name="TextBox 36">
            <a:extLst>
              <a:ext uri="{FF2B5EF4-FFF2-40B4-BE49-F238E27FC236}">
                <a16:creationId xmlns:a16="http://schemas.microsoft.com/office/drawing/2014/main" id="{BE485B53-D5B5-FE82-5DCA-2480BD65A7C3}"/>
              </a:ext>
            </a:extLst>
          </p:cNvPr>
          <p:cNvSpPr txBox="1"/>
          <p:nvPr/>
        </p:nvSpPr>
        <p:spPr>
          <a:xfrm>
            <a:off x="8799031" y="4149192"/>
            <a:ext cx="2960388" cy="276999"/>
          </a:xfrm>
          <a:prstGeom prst="rect">
            <a:avLst/>
          </a:prstGeom>
          <a:noFill/>
        </p:spPr>
        <p:txBody>
          <a:bodyPr wrap="square">
            <a:spAutoFit/>
          </a:bodyPr>
          <a:lstStyle/>
          <a:p>
            <a:r>
              <a:rPr lang="en-US" sz="1200" b="1" dirty="0">
                <a:solidFill>
                  <a:srgbClr val="C00000"/>
                </a:solidFill>
                <a:latin typeface="Corbel" panose="020B0503020204020204" pitchFamily="34" charset="0"/>
              </a:rPr>
              <a:t>IAU_B: </a:t>
            </a:r>
            <a:r>
              <a:rPr lang="en-US" sz="1200" dirty="0">
                <a:latin typeface="Corbel" panose="020B0503020204020204" pitchFamily="34" charset="0"/>
              </a:rPr>
              <a:t>L6: NLP</a:t>
            </a:r>
            <a:endParaRPr lang="en-GB" sz="1200" dirty="0"/>
          </a:p>
        </p:txBody>
      </p:sp>
      <p:cxnSp>
        <p:nvCxnSpPr>
          <p:cNvPr id="38" name="Google Shape;197;p9">
            <a:extLst>
              <a:ext uri="{FF2B5EF4-FFF2-40B4-BE49-F238E27FC236}">
                <a16:creationId xmlns:a16="http://schemas.microsoft.com/office/drawing/2014/main" id="{DB04BB3E-4AEC-DDA5-81FD-075DFD2804FB}"/>
              </a:ext>
            </a:extLst>
          </p:cNvPr>
          <p:cNvCxnSpPr>
            <a:cxnSpLocks/>
          </p:cNvCxnSpPr>
          <p:nvPr/>
        </p:nvCxnSpPr>
        <p:spPr>
          <a:xfrm>
            <a:off x="3446711" y="4697773"/>
            <a:ext cx="400114" cy="0"/>
          </a:xfrm>
          <a:prstGeom prst="straightConnector1">
            <a:avLst/>
          </a:prstGeom>
          <a:noFill/>
          <a:ln w="9525" cap="flat" cmpd="sng">
            <a:solidFill>
              <a:schemeClr val="tx1"/>
            </a:solidFill>
            <a:prstDash val="solid"/>
            <a:round/>
            <a:headEnd type="none" w="sm" len="sm"/>
            <a:tailEnd type="stealth" w="med" len="med"/>
          </a:ln>
        </p:spPr>
      </p:cxnSp>
      <p:sp>
        <p:nvSpPr>
          <p:cNvPr id="42" name="TextBox 41">
            <a:extLst>
              <a:ext uri="{FF2B5EF4-FFF2-40B4-BE49-F238E27FC236}">
                <a16:creationId xmlns:a16="http://schemas.microsoft.com/office/drawing/2014/main" id="{FD1E3871-C56A-E45F-962E-E333EF8E50CF}"/>
              </a:ext>
            </a:extLst>
          </p:cNvPr>
          <p:cNvSpPr txBox="1"/>
          <p:nvPr/>
        </p:nvSpPr>
        <p:spPr>
          <a:xfrm>
            <a:off x="569697" y="4522149"/>
            <a:ext cx="2960388" cy="276999"/>
          </a:xfrm>
          <a:prstGeom prst="rect">
            <a:avLst/>
          </a:prstGeom>
          <a:noFill/>
        </p:spPr>
        <p:txBody>
          <a:bodyPr wrap="square">
            <a:spAutoFit/>
          </a:bodyPr>
          <a:lstStyle/>
          <a:p>
            <a:pPr algn="r"/>
            <a:r>
              <a:rPr lang="en-US" sz="1200" b="1" dirty="0">
                <a:solidFill>
                  <a:srgbClr val="C00000"/>
                </a:solidFill>
                <a:latin typeface="Corbel" panose="020B0503020204020204" pitchFamily="34" charset="0"/>
              </a:rPr>
              <a:t>IAU_B: </a:t>
            </a:r>
            <a:r>
              <a:rPr lang="en-US" sz="1200" dirty="0">
                <a:latin typeface="Corbel" panose="020B0503020204020204" pitchFamily="34" charset="0"/>
              </a:rPr>
              <a:t>L8: Model performance eval.</a:t>
            </a:r>
            <a:endParaRPr lang="en-GB" sz="1200" dirty="0"/>
          </a:p>
        </p:txBody>
      </p:sp>
      <p:sp>
        <p:nvSpPr>
          <p:cNvPr id="43" name="TextBox 42">
            <a:extLst>
              <a:ext uri="{FF2B5EF4-FFF2-40B4-BE49-F238E27FC236}">
                <a16:creationId xmlns:a16="http://schemas.microsoft.com/office/drawing/2014/main" id="{B807F668-DEDC-D1EB-FA0A-FAC555689247}"/>
              </a:ext>
            </a:extLst>
          </p:cNvPr>
          <p:cNvSpPr txBox="1"/>
          <p:nvPr/>
        </p:nvSpPr>
        <p:spPr>
          <a:xfrm>
            <a:off x="886436" y="5142548"/>
            <a:ext cx="2960388" cy="276999"/>
          </a:xfrm>
          <a:prstGeom prst="rect">
            <a:avLst/>
          </a:prstGeom>
          <a:noFill/>
        </p:spPr>
        <p:txBody>
          <a:bodyPr wrap="square">
            <a:spAutoFit/>
          </a:bodyPr>
          <a:lstStyle/>
          <a:p>
            <a:pPr algn="r"/>
            <a:r>
              <a:rPr lang="en-US" sz="1200" b="1" dirty="0">
                <a:solidFill>
                  <a:srgbClr val="C00000"/>
                </a:solidFill>
                <a:latin typeface="Corbel" panose="020B0503020204020204" pitchFamily="34" charset="0"/>
              </a:rPr>
              <a:t>IAU_B: </a:t>
            </a:r>
            <a:r>
              <a:rPr lang="en-US" sz="1200" dirty="0">
                <a:latin typeface="Corbel" panose="020B0503020204020204" pitchFamily="34" charset="0"/>
              </a:rPr>
              <a:t>L9: Linear and logistic regression</a:t>
            </a:r>
            <a:endParaRPr lang="en-GB" sz="1200" dirty="0"/>
          </a:p>
        </p:txBody>
      </p:sp>
      <p:cxnSp>
        <p:nvCxnSpPr>
          <p:cNvPr id="44" name="Google Shape;197;p9">
            <a:extLst>
              <a:ext uri="{FF2B5EF4-FFF2-40B4-BE49-F238E27FC236}">
                <a16:creationId xmlns:a16="http://schemas.microsoft.com/office/drawing/2014/main" id="{F21D2FD0-534C-EA4E-F5E2-CBBF24B2A16F}"/>
              </a:ext>
            </a:extLst>
          </p:cNvPr>
          <p:cNvCxnSpPr>
            <a:cxnSpLocks/>
          </p:cNvCxnSpPr>
          <p:nvPr/>
        </p:nvCxnSpPr>
        <p:spPr>
          <a:xfrm flipV="1">
            <a:off x="3772467" y="5027014"/>
            <a:ext cx="298901" cy="235609"/>
          </a:xfrm>
          <a:prstGeom prst="straightConnector1">
            <a:avLst/>
          </a:prstGeom>
          <a:noFill/>
          <a:ln w="9525" cap="flat" cmpd="sng">
            <a:solidFill>
              <a:schemeClr val="tx1"/>
            </a:solidFill>
            <a:prstDash val="solid"/>
            <a:round/>
            <a:headEnd type="none" w="sm" len="sm"/>
            <a:tailEnd type="stealth" w="med" len="med"/>
          </a:ln>
        </p:spPr>
      </p:cxnSp>
      <p:grpSp>
        <p:nvGrpSpPr>
          <p:cNvPr id="15" name="Group 14">
            <a:extLst>
              <a:ext uri="{FF2B5EF4-FFF2-40B4-BE49-F238E27FC236}">
                <a16:creationId xmlns:a16="http://schemas.microsoft.com/office/drawing/2014/main" id="{7945C7D8-EE2B-76F5-183A-9A64B408B053}"/>
              </a:ext>
            </a:extLst>
          </p:cNvPr>
          <p:cNvGrpSpPr/>
          <p:nvPr/>
        </p:nvGrpSpPr>
        <p:grpSpPr>
          <a:xfrm>
            <a:off x="105759" y="3854214"/>
            <a:ext cx="3431499" cy="276999"/>
            <a:chOff x="639869" y="4846731"/>
            <a:chExt cx="3431499" cy="276999"/>
          </a:xfrm>
        </p:grpSpPr>
        <p:sp>
          <p:nvSpPr>
            <p:cNvPr id="46" name="TextBox 45">
              <a:extLst>
                <a:ext uri="{FF2B5EF4-FFF2-40B4-BE49-F238E27FC236}">
                  <a16:creationId xmlns:a16="http://schemas.microsoft.com/office/drawing/2014/main" id="{91D0E7F7-FB29-EE03-2F2D-0247DBC01846}"/>
                </a:ext>
              </a:extLst>
            </p:cNvPr>
            <p:cNvSpPr txBox="1"/>
            <p:nvPr/>
          </p:nvSpPr>
          <p:spPr>
            <a:xfrm>
              <a:off x="639869" y="4846731"/>
              <a:ext cx="2960388" cy="276999"/>
            </a:xfrm>
            <a:prstGeom prst="rect">
              <a:avLst/>
            </a:prstGeom>
            <a:noFill/>
          </p:spPr>
          <p:txBody>
            <a:bodyPr wrap="square">
              <a:spAutoFit/>
            </a:bodyPr>
            <a:lstStyle/>
            <a:p>
              <a:pPr algn="r"/>
              <a:r>
                <a:rPr lang="en-US" sz="1200" b="1" dirty="0">
                  <a:solidFill>
                    <a:srgbClr val="C00000"/>
                  </a:solidFill>
                  <a:latin typeface="Corbel" panose="020B0503020204020204" pitchFamily="34" charset="0"/>
                </a:rPr>
                <a:t>IAU_B: </a:t>
              </a:r>
              <a:r>
                <a:rPr lang="en-US" sz="1200" dirty="0">
                  <a:latin typeface="Corbel" panose="020B0503020204020204" pitchFamily="34" charset="0"/>
                </a:rPr>
                <a:t>L10: Decision trees</a:t>
              </a:r>
              <a:endParaRPr lang="en-GB" sz="1200" dirty="0"/>
            </a:p>
          </p:txBody>
        </p:sp>
        <p:cxnSp>
          <p:nvCxnSpPr>
            <p:cNvPr id="47" name="Google Shape;197;p9">
              <a:extLst>
                <a:ext uri="{FF2B5EF4-FFF2-40B4-BE49-F238E27FC236}">
                  <a16:creationId xmlns:a16="http://schemas.microsoft.com/office/drawing/2014/main" id="{6D5CA60D-A5A3-DE24-3F62-FC31F3CE5176}"/>
                </a:ext>
              </a:extLst>
            </p:cNvPr>
            <p:cNvCxnSpPr>
              <a:cxnSpLocks/>
            </p:cNvCxnSpPr>
            <p:nvPr/>
          </p:nvCxnSpPr>
          <p:spPr>
            <a:xfrm>
              <a:off x="3548428" y="4989628"/>
              <a:ext cx="522940" cy="0"/>
            </a:xfrm>
            <a:prstGeom prst="straightConnector1">
              <a:avLst/>
            </a:prstGeom>
            <a:noFill/>
            <a:ln w="9525" cap="flat" cmpd="sng">
              <a:solidFill>
                <a:schemeClr val="tx1"/>
              </a:solidFill>
              <a:prstDash val="solid"/>
              <a:round/>
              <a:headEnd type="none" w="sm" len="sm"/>
              <a:tailEnd type="stealth" w="med" len="med"/>
            </a:ln>
          </p:spPr>
        </p:cxnSp>
      </p:grpSp>
      <p:cxnSp>
        <p:nvCxnSpPr>
          <p:cNvPr id="50" name="Google Shape;197;p9">
            <a:extLst>
              <a:ext uri="{FF2B5EF4-FFF2-40B4-BE49-F238E27FC236}">
                <a16:creationId xmlns:a16="http://schemas.microsoft.com/office/drawing/2014/main" id="{578AFE06-9A75-F914-01B4-D6FC8C5E5C29}"/>
              </a:ext>
            </a:extLst>
          </p:cNvPr>
          <p:cNvCxnSpPr>
            <a:cxnSpLocks/>
          </p:cNvCxnSpPr>
          <p:nvPr/>
        </p:nvCxnSpPr>
        <p:spPr>
          <a:xfrm flipH="1">
            <a:off x="8377377" y="2013435"/>
            <a:ext cx="272419" cy="141095"/>
          </a:xfrm>
          <a:prstGeom prst="straightConnector1">
            <a:avLst/>
          </a:prstGeom>
          <a:noFill/>
          <a:ln w="9525" cap="flat" cmpd="sng">
            <a:solidFill>
              <a:schemeClr val="bg1">
                <a:lumMod val="85000"/>
              </a:schemeClr>
            </a:solidFill>
            <a:prstDash val="solid"/>
            <a:round/>
            <a:headEnd type="none" w="sm" len="sm"/>
            <a:tailEnd type="stealth" w="med" len="med"/>
          </a:ln>
        </p:spPr>
      </p:cxnSp>
      <p:sp>
        <p:nvSpPr>
          <p:cNvPr id="51" name="TextBox 50">
            <a:extLst>
              <a:ext uri="{FF2B5EF4-FFF2-40B4-BE49-F238E27FC236}">
                <a16:creationId xmlns:a16="http://schemas.microsoft.com/office/drawing/2014/main" id="{3905EE02-A5B2-D61E-AB68-1FFCCA053811}"/>
              </a:ext>
            </a:extLst>
          </p:cNvPr>
          <p:cNvSpPr txBox="1"/>
          <p:nvPr/>
        </p:nvSpPr>
        <p:spPr>
          <a:xfrm>
            <a:off x="8527331" y="1828855"/>
            <a:ext cx="2237924" cy="276999"/>
          </a:xfrm>
          <a:prstGeom prst="rect">
            <a:avLst/>
          </a:prstGeom>
          <a:noFill/>
        </p:spPr>
        <p:txBody>
          <a:bodyPr wrap="square">
            <a:spAutoFit/>
          </a:bodyPr>
          <a:lstStyle/>
          <a:p>
            <a:pPr algn="r"/>
            <a:r>
              <a:rPr lang="en-US" sz="1200" b="1" dirty="0">
                <a:solidFill>
                  <a:schemeClr val="bg1">
                    <a:lumMod val="85000"/>
                  </a:schemeClr>
                </a:solidFill>
                <a:latin typeface="Corbel" panose="020B0503020204020204" pitchFamily="34" charset="0"/>
              </a:rPr>
              <a:t>IAU_B: </a:t>
            </a:r>
            <a:r>
              <a:rPr lang="en-US" sz="1200" dirty="0">
                <a:solidFill>
                  <a:schemeClr val="bg1">
                    <a:lumMod val="85000"/>
                  </a:schemeClr>
                </a:solidFill>
                <a:latin typeface="Corbel" panose="020B0503020204020204" pitchFamily="34" charset="0"/>
              </a:rPr>
              <a:t>L11: Big data processing</a:t>
            </a:r>
            <a:endParaRPr lang="en-GB" sz="1200" dirty="0">
              <a:solidFill>
                <a:schemeClr val="bg1">
                  <a:lumMod val="85000"/>
                </a:schemeClr>
              </a:solidFill>
            </a:endParaRPr>
          </a:p>
        </p:txBody>
      </p:sp>
      <p:sp>
        <p:nvSpPr>
          <p:cNvPr id="52" name="TextBox 51">
            <a:extLst>
              <a:ext uri="{FF2B5EF4-FFF2-40B4-BE49-F238E27FC236}">
                <a16:creationId xmlns:a16="http://schemas.microsoft.com/office/drawing/2014/main" id="{9FD32305-6923-CD24-E434-8B4555359F93}"/>
              </a:ext>
            </a:extLst>
          </p:cNvPr>
          <p:cNvSpPr txBox="1"/>
          <p:nvPr/>
        </p:nvSpPr>
        <p:spPr>
          <a:xfrm>
            <a:off x="291148" y="3250578"/>
            <a:ext cx="2646213" cy="276999"/>
          </a:xfrm>
          <a:prstGeom prst="rect">
            <a:avLst/>
          </a:prstGeom>
          <a:noFill/>
        </p:spPr>
        <p:txBody>
          <a:bodyPr wrap="square">
            <a:spAutoFit/>
          </a:bodyPr>
          <a:lstStyle/>
          <a:p>
            <a:pPr algn="r"/>
            <a:r>
              <a:rPr lang="en-US" sz="1200" b="1" dirty="0">
                <a:solidFill>
                  <a:schemeClr val="bg1">
                    <a:lumMod val="85000"/>
                  </a:schemeClr>
                </a:solidFill>
                <a:latin typeface="Corbel" panose="020B0503020204020204" pitchFamily="34" charset="0"/>
              </a:rPr>
              <a:t>IAU_B: </a:t>
            </a:r>
            <a:r>
              <a:rPr lang="en-US" sz="1200" dirty="0">
                <a:solidFill>
                  <a:schemeClr val="bg1">
                    <a:lumMod val="85000"/>
                  </a:schemeClr>
                </a:solidFill>
                <a:latin typeface="Corbel" panose="020B0503020204020204" pitchFamily="34" charset="0"/>
              </a:rPr>
              <a:t>L12: Numerical simulations</a:t>
            </a:r>
            <a:endParaRPr lang="en-GB" sz="1200" dirty="0">
              <a:solidFill>
                <a:schemeClr val="bg1">
                  <a:lumMod val="85000"/>
                </a:schemeClr>
              </a:solidFill>
            </a:endParaRPr>
          </a:p>
        </p:txBody>
      </p:sp>
      <p:cxnSp>
        <p:nvCxnSpPr>
          <p:cNvPr id="53" name="Google Shape;197;p9">
            <a:extLst>
              <a:ext uri="{FF2B5EF4-FFF2-40B4-BE49-F238E27FC236}">
                <a16:creationId xmlns:a16="http://schemas.microsoft.com/office/drawing/2014/main" id="{145B9E77-E610-5812-6D14-07F4C8C63E9A}"/>
              </a:ext>
            </a:extLst>
          </p:cNvPr>
          <p:cNvCxnSpPr>
            <a:cxnSpLocks/>
          </p:cNvCxnSpPr>
          <p:nvPr/>
        </p:nvCxnSpPr>
        <p:spPr>
          <a:xfrm>
            <a:off x="2855786" y="3417368"/>
            <a:ext cx="632641" cy="125438"/>
          </a:xfrm>
          <a:prstGeom prst="straightConnector1">
            <a:avLst/>
          </a:prstGeom>
          <a:noFill/>
          <a:ln w="9525" cap="flat" cmpd="sng">
            <a:solidFill>
              <a:schemeClr val="bg1">
                <a:lumMod val="85000"/>
              </a:schemeClr>
            </a:solidFill>
            <a:prstDash val="solid"/>
            <a:round/>
            <a:headEnd type="none" w="sm" len="sm"/>
            <a:tailEnd type="stealth" w="med" len="med"/>
          </a:ln>
        </p:spPr>
      </p:cxnSp>
      <p:cxnSp>
        <p:nvCxnSpPr>
          <p:cNvPr id="4" name="Google Shape;197;p9">
            <a:extLst>
              <a:ext uri="{FF2B5EF4-FFF2-40B4-BE49-F238E27FC236}">
                <a16:creationId xmlns:a16="http://schemas.microsoft.com/office/drawing/2014/main" id="{0D3854C3-80C8-92E9-7F51-FBFD856195F6}"/>
              </a:ext>
            </a:extLst>
          </p:cNvPr>
          <p:cNvCxnSpPr>
            <a:cxnSpLocks/>
          </p:cNvCxnSpPr>
          <p:nvPr/>
        </p:nvCxnSpPr>
        <p:spPr>
          <a:xfrm flipH="1">
            <a:off x="6578421" y="727339"/>
            <a:ext cx="432182" cy="75173"/>
          </a:xfrm>
          <a:prstGeom prst="straightConnector1">
            <a:avLst/>
          </a:prstGeom>
          <a:noFill/>
          <a:ln w="9525" cap="flat" cmpd="sng">
            <a:solidFill>
              <a:schemeClr val="tx1"/>
            </a:solidFill>
            <a:prstDash val="solid"/>
            <a:round/>
            <a:headEnd type="none" w="sm" len="sm"/>
            <a:tailEnd type="stealth" w="med" len="med"/>
          </a:ln>
        </p:spPr>
      </p:cxnSp>
      <p:sp>
        <p:nvSpPr>
          <p:cNvPr id="11" name="TextBox 10">
            <a:extLst>
              <a:ext uri="{FF2B5EF4-FFF2-40B4-BE49-F238E27FC236}">
                <a16:creationId xmlns:a16="http://schemas.microsoft.com/office/drawing/2014/main" id="{98B9DBF4-8352-6076-D111-482D720636A7}"/>
              </a:ext>
            </a:extLst>
          </p:cNvPr>
          <p:cNvSpPr txBox="1"/>
          <p:nvPr/>
        </p:nvSpPr>
        <p:spPr>
          <a:xfrm>
            <a:off x="6947942" y="544190"/>
            <a:ext cx="3661159" cy="276999"/>
          </a:xfrm>
          <a:prstGeom prst="rect">
            <a:avLst/>
          </a:prstGeom>
          <a:noFill/>
        </p:spPr>
        <p:txBody>
          <a:bodyPr wrap="square">
            <a:spAutoFit/>
          </a:bodyPr>
          <a:lstStyle/>
          <a:p>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L1: Up to the starting line</a:t>
            </a:r>
            <a:endParaRPr lang="en-GB" sz="1200" dirty="0"/>
          </a:p>
        </p:txBody>
      </p:sp>
      <p:cxnSp>
        <p:nvCxnSpPr>
          <p:cNvPr id="29" name="Google Shape;197;p9">
            <a:extLst>
              <a:ext uri="{FF2B5EF4-FFF2-40B4-BE49-F238E27FC236}">
                <a16:creationId xmlns:a16="http://schemas.microsoft.com/office/drawing/2014/main" id="{96182E23-8502-75C4-A84D-FD9E191971C3}"/>
              </a:ext>
            </a:extLst>
          </p:cNvPr>
          <p:cNvCxnSpPr>
            <a:cxnSpLocks/>
          </p:cNvCxnSpPr>
          <p:nvPr/>
        </p:nvCxnSpPr>
        <p:spPr>
          <a:xfrm flipV="1">
            <a:off x="3754021" y="5129765"/>
            <a:ext cx="409170" cy="395189"/>
          </a:xfrm>
          <a:prstGeom prst="straightConnector1">
            <a:avLst/>
          </a:prstGeom>
          <a:noFill/>
          <a:ln w="9525" cap="flat" cmpd="sng">
            <a:solidFill>
              <a:schemeClr val="tx1"/>
            </a:solidFill>
            <a:prstDash val="solid"/>
            <a:round/>
            <a:headEnd type="none" w="sm" len="sm"/>
            <a:tailEnd type="stealth" w="med" len="med"/>
          </a:ln>
        </p:spPr>
      </p:cxnSp>
      <p:sp>
        <p:nvSpPr>
          <p:cNvPr id="30" name="TextBox 29">
            <a:extLst>
              <a:ext uri="{FF2B5EF4-FFF2-40B4-BE49-F238E27FC236}">
                <a16:creationId xmlns:a16="http://schemas.microsoft.com/office/drawing/2014/main" id="{6AA7D679-5009-7D7F-1849-B8AB4517088B}"/>
              </a:ext>
            </a:extLst>
          </p:cNvPr>
          <p:cNvSpPr txBox="1"/>
          <p:nvPr/>
        </p:nvSpPr>
        <p:spPr>
          <a:xfrm>
            <a:off x="1431754" y="6177832"/>
            <a:ext cx="2415070"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L2: DS project anatomy</a:t>
            </a:r>
            <a:endParaRPr lang="en-GB" sz="1200" dirty="0"/>
          </a:p>
        </p:txBody>
      </p:sp>
      <p:cxnSp>
        <p:nvCxnSpPr>
          <p:cNvPr id="39" name="Google Shape;197;p9">
            <a:extLst>
              <a:ext uri="{FF2B5EF4-FFF2-40B4-BE49-F238E27FC236}">
                <a16:creationId xmlns:a16="http://schemas.microsoft.com/office/drawing/2014/main" id="{7F6837B2-1FD3-25C2-D1BC-49A73673902C}"/>
              </a:ext>
            </a:extLst>
          </p:cNvPr>
          <p:cNvCxnSpPr>
            <a:cxnSpLocks/>
          </p:cNvCxnSpPr>
          <p:nvPr/>
        </p:nvCxnSpPr>
        <p:spPr>
          <a:xfrm flipH="1">
            <a:off x="8082987" y="1599412"/>
            <a:ext cx="790572" cy="93569"/>
          </a:xfrm>
          <a:prstGeom prst="straightConnector1">
            <a:avLst/>
          </a:prstGeom>
          <a:noFill/>
          <a:ln w="9525" cap="flat" cmpd="sng">
            <a:solidFill>
              <a:schemeClr val="tx1"/>
            </a:solidFill>
            <a:prstDash val="solid"/>
            <a:round/>
            <a:headEnd type="none" w="sm" len="sm"/>
            <a:tailEnd type="stealth" w="med" len="med"/>
          </a:ln>
        </p:spPr>
      </p:cxnSp>
      <p:sp>
        <p:nvSpPr>
          <p:cNvPr id="48" name="TextBox 47">
            <a:extLst>
              <a:ext uri="{FF2B5EF4-FFF2-40B4-BE49-F238E27FC236}">
                <a16:creationId xmlns:a16="http://schemas.microsoft.com/office/drawing/2014/main" id="{FB70CD25-83AE-69F4-40B7-1A0089F3B413}"/>
              </a:ext>
            </a:extLst>
          </p:cNvPr>
          <p:cNvSpPr txBox="1"/>
          <p:nvPr/>
        </p:nvSpPr>
        <p:spPr>
          <a:xfrm>
            <a:off x="8799031" y="1415571"/>
            <a:ext cx="3354387" cy="276999"/>
          </a:xfrm>
          <a:prstGeom prst="rect">
            <a:avLst/>
          </a:prstGeom>
          <a:noFill/>
        </p:spPr>
        <p:txBody>
          <a:bodyPr wrap="square">
            <a:spAutoFit/>
          </a:bodyPr>
          <a:lstStyle/>
          <a:p>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L3: Tidyverse: R dialect for data wrangling</a:t>
            </a:r>
            <a:endParaRPr lang="en-GB" sz="1200" dirty="0"/>
          </a:p>
        </p:txBody>
      </p:sp>
      <p:cxnSp>
        <p:nvCxnSpPr>
          <p:cNvPr id="9" name="Google Shape;197;p9">
            <a:extLst>
              <a:ext uri="{FF2B5EF4-FFF2-40B4-BE49-F238E27FC236}">
                <a16:creationId xmlns:a16="http://schemas.microsoft.com/office/drawing/2014/main" id="{BCE1D0BB-2343-D8D2-FE43-32363B1AEA8A}"/>
              </a:ext>
            </a:extLst>
          </p:cNvPr>
          <p:cNvCxnSpPr>
            <a:cxnSpLocks/>
          </p:cNvCxnSpPr>
          <p:nvPr/>
        </p:nvCxnSpPr>
        <p:spPr>
          <a:xfrm flipV="1">
            <a:off x="3754021" y="5524954"/>
            <a:ext cx="0" cy="726716"/>
          </a:xfrm>
          <a:prstGeom prst="straightConnector1">
            <a:avLst/>
          </a:prstGeom>
          <a:noFill/>
          <a:ln w="9525" cap="flat" cmpd="sng">
            <a:solidFill>
              <a:schemeClr val="tx1"/>
            </a:solidFill>
            <a:prstDash val="solid"/>
            <a:round/>
            <a:headEnd type="none" w="sm" len="sm"/>
            <a:tailEnd type="none" w="med" len="med"/>
          </a:ln>
        </p:spPr>
      </p:cxnSp>
      <p:cxnSp>
        <p:nvCxnSpPr>
          <p:cNvPr id="8" name="Google Shape;197;p9">
            <a:extLst>
              <a:ext uri="{FF2B5EF4-FFF2-40B4-BE49-F238E27FC236}">
                <a16:creationId xmlns:a16="http://schemas.microsoft.com/office/drawing/2014/main" id="{6948A09A-4CDD-B5E0-B147-A416363EA310}"/>
              </a:ext>
            </a:extLst>
          </p:cNvPr>
          <p:cNvCxnSpPr>
            <a:cxnSpLocks/>
          </p:cNvCxnSpPr>
          <p:nvPr/>
        </p:nvCxnSpPr>
        <p:spPr>
          <a:xfrm flipV="1">
            <a:off x="3624434" y="5017305"/>
            <a:ext cx="454788" cy="551815"/>
          </a:xfrm>
          <a:prstGeom prst="straightConnector1">
            <a:avLst/>
          </a:prstGeom>
          <a:noFill/>
          <a:ln w="9525" cap="flat" cmpd="sng">
            <a:solidFill>
              <a:schemeClr val="tx1"/>
            </a:solidFill>
            <a:prstDash val="solid"/>
            <a:round/>
            <a:headEnd type="none" w="sm" len="sm"/>
            <a:tailEnd type="stealth" w="med" len="med"/>
          </a:ln>
        </p:spPr>
      </p:cxnSp>
      <p:sp>
        <p:nvSpPr>
          <p:cNvPr id="33" name="TextBox 32">
            <a:extLst>
              <a:ext uri="{FF2B5EF4-FFF2-40B4-BE49-F238E27FC236}">
                <a16:creationId xmlns:a16="http://schemas.microsoft.com/office/drawing/2014/main" id="{F177FB27-1025-5C7B-B8E7-854E4895148A}"/>
              </a:ext>
            </a:extLst>
          </p:cNvPr>
          <p:cNvSpPr txBox="1"/>
          <p:nvPr/>
        </p:nvSpPr>
        <p:spPr>
          <a:xfrm>
            <a:off x="1329398" y="5737036"/>
            <a:ext cx="2415070"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L4: Regression problems</a:t>
            </a:r>
            <a:endParaRPr lang="en-GB" sz="1200" dirty="0"/>
          </a:p>
        </p:txBody>
      </p:sp>
      <p:cxnSp>
        <p:nvCxnSpPr>
          <p:cNvPr id="35" name="Google Shape;197;p9">
            <a:extLst>
              <a:ext uri="{FF2B5EF4-FFF2-40B4-BE49-F238E27FC236}">
                <a16:creationId xmlns:a16="http://schemas.microsoft.com/office/drawing/2014/main" id="{8A6B015B-2732-4DF3-0A33-4EE9E4568D0F}"/>
              </a:ext>
            </a:extLst>
          </p:cNvPr>
          <p:cNvCxnSpPr>
            <a:cxnSpLocks/>
          </p:cNvCxnSpPr>
          <p:nvPr/>
        </p:nvCxnSpPr>
        <p:spPr>
          <a:xfrm flipV="1">
            <a:off x="3624434" y="5569120"/>
            <a:ext cx="0" cy="235434"/>
          </a:xfrm>
          <a:prstGeom prst="straightConnector1">
            <a:avLst/>
          </a:prstGeom>
          <a:noFill/>
          <a:ln w="9525" cap="flat" cmpd="sng">
            <a:solidFill>
              <a:schemeClr val="tx1"/>
            </a:solidFill>
            <a:prstDash val="solid"/>
            <a:round/>
            <a:headEnd type="none" w="sm" len="sm"/>
            <a:tailEnd type="none" w="med" len="med"/>
          </a:ln>
        </p:spPr>
      </p:cxnSp>
      <p:cxnSp>
        <p:nvCxnSpPr>
          <p:cNvPr id="40" name="Google Shape;197;p9">
            <a:extLst>
              <a:ext uri="{FF2B5EF4-FFF2-40B4-BE49-F238E27FC236}">
                <a16:creationId xmlns:a16="http://schemas.microsoft.com/office/drawing/2014/main" id="{CEC391CE-11EF-3BB2-9C82-34FFA182AC0B}"/>
              </a:ext>
            </a:extLst>
          </p:cNvPr>
          <p:cNvCxnSpPr>
            <a:cxnSpLocks/>
          </p:cNvCxnSpPr>
          <p:nvPr/>
        </p:nvCxnSpPr>
        <p:spPr>
          <a:xfrm flipV="1">
            <a:off x="3690549" y="4860480"/>
            <a:ext cx="289349" cy="163878"/>
          </a:xfrm>
          <a:prstGeom prst="straightConnector1">
            <a:avLst/>
          </a:prstGeom>
          <a:noFill/>
          <a:ln w="9525" cap="flat" cmpd="sng">
            <a:solidFill>
              <a:schemeClr val="tx1"/>
            </a:solidFill>
            <a:prstDash val="solid"/>
            <a:round/>
            <a:headEnd type="none" w="sm" len="sm"/>
            <a:tailEnd type="stealth" w="med" len="med"/>
          </a:ln>
        </p:spPr>
      </p:cxnSp>
      <p:sp>
        <p:nvSpPr>
          <p:cNvPr id="56" name="TextBox 55">
            <a:extLst>
              <a:ext uri="{FF2B5EF4-FFF2-40B4-BE49-F238E27FC236}">
                <a16:creationId xmlns:a16="http://schemas.microsoft.com/office/drawing/2014/main" id="{45CDBD4A-F4A4-38CC-47E3-D944248BEEE0}"/>
              </a:ext>
            </a:extLst>
          </p:cNvPr>
          <p:cNvSpPr txBox="1"/>
          <p:nvPr/>
        </p:nvSpPr>
        <p:spPr>
          <a:xfrm>
            <a:off x="1378585" y="4947819"/>
            <a:ext cx="2415070"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L5: Classification problems I.</a:t>
            </a:r>
            <a:endParaRPr lang="en-GB" sz="1200" dirty="0"/>
          </a:p>
        </p:txBody>
      </p:sp>
      <p:cxnSp>
        <p:nvCxnSpPr>
          <p:cNvPr id="57" name="Google Shape;197;p9">
            <a:extLst>
              <a:ext uri="{FF2B5EF4-FFF2-40B4-BE49-F238E27FC236}">
                <a16:creationId xmlns:a16="http://schemas.microsoft.com/office/drawing/2014/main" id="{1EF21185-EC64-D447-84ED-112A90E5F523}"/>
              </a:ext>
            </a:extLst>
          </p:cNvPr>
          <p:cNvCxnSpPr>
            <a:cxnSpLocks/>
          </p:cNvCxnSpPr>
          <p:nvPr/>
        </p:nvCxnSpPr>
        <p:spPr>
          <a:xfrm flipV="1">
            <a:off x="3078795" y="4859562"/>
            <a:ext cx="879811" cy="16021"/>
          </a:xfrm>
          <a:prstGeom prst="straightConnector1">
            <a:avLst/>
          </a:prstGeom>
          <a:noFill/>
          <a:ln w="9525" cap="flat" cmpd="sng">
            <a:solidFill>
              <a:schemeClr val="tx1"/>
            </a:solidFill>
            <a:prstDash val="solid"/>
            <a:round/>
            <a:headEnd type="none" w="sm" len="sm"/>
            <a:tailEnd type="stealth" w="med" len="med"/>
          </a:ln>
        </p:spPr>
      </p:cxnSp>
      <p:sp>
        <p:nvSpPr>
          <p:cNvPr id="61" name="TextBox 60">
            <a:extLst>
              <a:ext uri="{FF2B5EF4-FFF2-40B4-BE49-F238E27FC236}">
                <a16:creationId xmlns:a16="http://schemas.microsoft.com/office/drawing/2014/main" id="{2E424AA3-3D5C-6641-1C33-1B34BA9289C8}"/>
              </a:ext>
            </a:extLst>
          </p:cNvPr>
          <p:cNvSpPr txBox="1"/>
          <p:nvPr/>
        </p:nvSpPr>
        <p:spPr>
          <a:xfrm>
            <a:off x="695109" y="4756592"/>
            <a:ext cx="2415070"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L6: Classification problems II.</a:t>
            </a:r>
            <a:endParaRPr lang="en-GB" sz="1200" dirty="0"/>
          </a:p>
        </p:txBody>
      </p:sp>
      <p:cxnSp>
        <p:nvCxnSpPr>
          <p:cNvPr id="62" name="Google Shape;197;p9">
            <a:extLst>
              <a:ext uri="{FF2B5EF4-FFF2-40B4-BE49-F238E27FC236}">
                <a16:creationId xmlns:a16="http://schemas.microsoft.com/office/drawing/2014/main" id="{6B38BA62-D9D3-01DE-8008-4BBE16EE923B}"/>
              </a:ext>
            </a:extLst>
          </p:cNvPr>
          <p:cNvCxnSpPr>
            <a:cxnSpLocks/>
          </p:cNvCxnSpPr>
          <p:nvPr/>
        </p:nvCxnSpPr>
        <p:spPr>
          <a:xfrm>
            <a:off x="3237483" y="4319813"/>
            <a:ext cx="409285" cy="7740"/>
          </a:xfrm>
          <a:prstGeom prst="straightConnector1">
            <a:avLst/>
          </a:prstGeom>
          <a:noFill/>
          <a:ln w="9525" cap="flat" cmpd="sng">
            <a:solidFill>
              <a:schemeClr val="tx1"/>
            </a:solidFill>
            <a:prstDash val="solid"/>
            <a:round/>
            <a:headEnd type="none" w="sm" len="sm"/>
            <a:tailEnd type="stealth" w="med" len="med"/>
          </a:ln>
        </p:spPr>
      </p:cxnSp>
      <p:sp>
        <p:nvSpPr>
          <p:cNvPr id="69" name="TextBox 68">
            <a:extLst>
              <a:ext uri="{FF2B5EF4-FFF2-40B4-BE49-F238E27FC236}">
                <a16:creationId xmlns:a16="http://schemas.microsoft.com/office/drawing/2014/main" id="{937DDB8B-B26A-76B1-B8CD-0F1932ABC8EF}"/>
              </a:ext>
            </a:extLst>
          </p:cNvPr>
          <p:cNvSpPr txBox="1"/>
          <p:nvPr/>
        </p:nvSpPr>
        <p:spPr>
          <a:xfrm>
            <a:off x="200385" y="4170258"/>
            <a:ext cx="3098094"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L7: Lasso, ridge regression and splines</a:t>
            </a:r>
            <a:endParaRPr lang="en-GB" sz="1200" dirty="0"/>
          </a:p>
        </p:txBody>
      </p:sp>
      <p:cxnSp>
        <p:nvCxnSpPr>
          <p:cNvPr id="73" name="Google Shape;197;p9">
            <a:extLst>
              <a:ext uri="{FF2B5EF4-FFF2-40B4-BE49-F238E27FC236}">
                <a16:creationId xmlns:a16="http://schemas.microsoft.com/office/drawing/2014/main" id="{31901D63-4DDB-EA73-2CE3-1CA8976B5BB7}"/>
              </a:ext>
            </a:extLst>
          </p:cNvPr>
          <p:cNvCxnSpPr>
            <a:cxnSpLocks/>
          </p:cNvCxnSpPr>
          <p:nvPr/>
        </p:nvCxnSpPr>
        <p:spPr>
          <a:xfrm>
            <a:off x="3093709" y="3718436"/>
            <a:ext cx="409285" cy="7740"/>
          </a:xfrm>
          <a:prstGeom prst="straightConnector1">
            <a:avLst/>
          </a:prstGeom>
          <a:noFill/>
          <a:ln w="9525" cap="flat" cmpd="sng">
            <a:solidFill>
              <a:schemeClr val="tx1"/>
            </a:solidFill>
            <a:prstDash val="solid"/>
            <a:round/>
            <a:headEnd type="none" w="sm" len="sm"/>
            <a:tailEnd type="stealth" w="med" len="med"/>
          </a:ln>
        </p:spPr>
      </p:cxnSp>
      <p:sp>
        <p:nvSpPr>
          <p:cNvPr id="74" name="TextBox 73">
            <a:extLst>
              <a:ext uri="{FF2B5EF4-FFF2-40B4-BE49-F238E27FC236}">
                <a16:creationId xmlns:a16="http://schemas.microsoft.com/office/drawing/2014/main" id="{94B40C23-8101-4E08-02EE-0695120DC493}"/>
              </a:ext>
            </a:extLst>
          </p:cNvPr>
          <p:cNvSpPr txBox="1"/>
          <p:nvPr/>
        </p:nvSpPr>
        <p:spPr>
          <a:xfrm>
            <a:off x="56611" y="3568881"/>
            <a:ext cx="3098094" cy="276999"/>
          </a:xfrm>
          <a:prstGeom prst="rect">
            <a:avLst/>
          </a:prstGeom>
          <a:noFill/>
        </p:spPr>
        <p:txBody>
          <a:bodyPr wrap="square">
            <a:spAutoFit/>
          </a:bodyPr>
          <a:lstStyle/>
          <a:p>
            <a:pPr algn="r"/>
            <a:r>
              <a:rPr lang="en-US" sz="1200" b="1" dirty="0">
                <a:solidFill>
                  <a:schemeClr val="accent1">
                    <a:lumMod val="75000"/>
                  </a:schemeClr>
                </a:solidFill>
                <a:latin typeface="Corbel" panose="020B0503020204020204" pitchFamily="34" charset="0"/>
              </a:rPr>
              <a:t>KD_I:</a:t>
            </a:r>
            <a:r>
              <a:rPr lang="en-US" sz="1200" b="1" dirty="0">
                <a:solidFill>
                  <a:srgbClr val="C00000"/>
                </a:solidFill>
                <a:latin typeface="Corbel" panose="020B0503020204020204" pitchFamily="34" charset="0"/>
              </a:rPr>
              <a:t> </a:t>
            </a:r>
            <a:r>
              <a:rPr lang="en-US" sz="1200" dirty="0">
                <a:latin typeface="Corbel" panose="020B0503020204020204" pitchFamily="34" charset="0"/>
              </a:rPr>
              <a:t>L8: Unsupervised learning, PCA, PCR</a:t>
            </a:r>
            <a:endParaRPr lang="en-GB" sz="1200" dirty="0"/>
          </a:p>
        </p:txBody>
      </p:sp>
    </p:spTree>
    <p:extLst>
      <p:ext uri="{BB962C8B-B14F-4D97-AF65-F5344CB8AC3E}">
        <p14:creationId xmlns:p14="http://schemas.microsoft.com/office/powerpoint/2010/main" val="28392426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F29DCE-99A3-EA5B-BE06-A8DC7CD6957C}"/>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50</a:t>
            </a:fld>
            <a:endParaRPr lang="en-GB" dirty="0"/>
          </a:p>
        </p:txBody>
      </p:sp>
      <p:grpSp>
        <p:nvGrpSpPr>
          <p:cNvPr id="5" name="Group 4">
            <a:extLst>
              <a:ext uri="{FF2B5EF4-FFF2-40B4-BE49-F238E27FC236}">
                <a16:creationId xmlns:a16="http://schemas.microsoft.com/office/drawing/2014/main" id="{6E2B8DD4-043D-40AE-3DB2-2099D3D53AB4}"/>
              </a:ext>
            </a:extLst>
          </p:cNvPr>
          <p:cNvGrpSpPr/>
          <p:nvPr/>
        </p:nvGrpSpPr>
        <p:grpSpPr>
          <a:xfrm>
            <a:off x="2387048" y="899663"/>
            <a:ext cx="7417904" cy="5058675"/>
            <a:chOff x="2387048" y="1110905"/>
            <a:chExt cx="7417904" cy="5058675"/>
          </a:xfrm>
        </p:grpSpPr>
        <p:pic>
          <p:nvPicPr>
            <p:cNvPr id="3074" name="Picture 2" descr="Elias Garcia Martinez's Ecce Homo (left) and the restoration">
              <a:extLst>
                <a:ext uri="{FF2B5EF4-FFF2-40B4-BE49-F238E27FC236}">
                  <a16:creationId xmlns:a16="http://schemas.microsoft.com/office/drawing/2014/main" id="{4800D032-728D-210C-4F9B-81D9AA60B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48" y="1110905"/>
              <a:ext cx="7417904" cy="4636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14E776-64E9-3CB6-D4FA-FE86DE61D6F1}"/>
                </a:ext>
              </a:extLst>
            </p:cNvPr>
            <p:cNvSpPr txBox="1"/>
            <p:nvPr/>
          </p:nvSpPr>
          <p:spPr>
            <a:xfrm>
              <a:off x="2387048" y="5892581"/>
              <a:ext cx="7417904" cy="276999"/>
            </a:xfrm>
            <a:prstGeom prst="rect">
              <a:avLst/>
            </a:prstGeom>
            <a:noFill/>
          </p:spPr>
          <p:txBody>
            <a:bodyPr wrap="square">
              <a:spAutoFit/>
            </a:bodyPr>
            <a:lstStyle/>
            <a:p>
              <a:pPr algn="ctr"/>
              <a:r>
                <a:rPr lang="en-GB" sz="1200" dirty="0">
                  <a:latin typeface="Corbel" panose="020B0503020204020204" pitchFamily="34" charset="0"/>
                </a:rPr>
                <a:t>Elias Garcia Martinez's Ecce Homo (left) and its "Monkey Christ" rendition</a:t>
              </a:r>
            </a:p>
          </p:txBody>
        </p:sp>
      </p:grpSp>
    </p:spTree>
    <p:extLst>
      <p:ext uri="{BB962C8B-B14F-4D97-AF65-F5344CB8AC3E}">
        <p14:creationId xmlns:p14="http://schemas.microsoft.com/office/powerpoint/2010/main" val="1710161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7CBCAEA7-B905-B959-3492-1B344279FF0E}"/>
              </a:ext>
            </a:extLst>
          </p:cNvPr>
          <p:cNvPicPr/>
          <p:nvPr/>
        </p:nvPicPr>
        <p:blipFill>
          <a:blip r:embed="rId2">
            <a:alphaModFix/>
            <a:extLst>
              <a:ext uri="{28A0092B-C50C-407E-A947-70E740481C1C}">
                <a14:useLocalDpi xmlns:a14="http://schemas.microsoft.com/office/drawing/2010/main" val="0"/>
              </a:ext>
            </a:extLst>
          </a:blip>
          <a:stretch>
            <a:fillRect/>
          </a:stretch>
        </p:blipFill>
        <p:spPr>
          <a:xfrm>
            <a:off x="4275909" y="1144542"/>
            <a:ext cx="7003549" cy="4706604"/>
          </a:xfrm>
          <a:prstGeom prst="rect">
            <a:avLst/>
          </a:prstGeom>
        </p:spPr>
      </p:pic>
      <p:sp>
        <p:nvSpPr>
          <p:cNvPr id="3" name="Slide Number Placeholder 1">
            <a:extLst>
              <a:ext uri="{FF2B5EF4-FFF2-40B4-BE49-F238E27FC236}">
                <a16:creationId xmlns:a16="http://schemas.microsoft.com/office/drawing/2014/main" id="{797A62D2-9340-0855-8CD1-7AFA0D0EB08B}"/>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51</a:t>
            </a:fld>
            <a:endParaRPr lang="en-GB" dirty="0"/>
          </a:p>
        </p:txBody>
      </p:sp>
      <p:sp>
        <p:nvSpPr>
          <p:cNvPr id="4" name="Google Shape;158;p6">
            <a:extLst>
              <a:ext uri="{FF2B5EF4-FFF2-40B4-BE49-F238E27FC236}">
                <a16:creationId xmlns:a16="http://schemas.microsoft.com/office/drawing/2014/main" id="{6185F293-28E4-899B-8607-167C513004D6}"/>
              </a:ext>
            </a:extLst>
          </p:cNvPr>
          <p:cNvSpPr txBox="1"/>
          <p:nvPr/>
        </p:nvSpPr>
        <p:spPr>
          <a:xfrm>
            <a:off x="945197" y="3028910"/>
            <a:ext cx="3330712" cy="800179"/>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Knowledge retrieval</a:t>
            </a:r>
          </a:p>
          <a:p>
            <a:pPr marL="0" marR="0" lvl="0" indent="0" rtl="0">
              <a:spcBef>
                <a:spcPts val="0"/>
              </a:spcBef>
              <a:spcAft>
                <a:spcPts val="0"/>
              </a:spcAft>
              <a:buNone/>
            </a:pPr>
            <a:r>
              <a:rPr lang="en-US" dirty="0">
                <a:latin typeface="Corbel" panose="020B0503020204020204" pitchFamily="34" charset="0"/>
                <a:ea typeface="Calibri"/>
                <a:cs typeface="Calibri"/>
                <a:sym typeface="Calibri"/>
              </a:rPr>
              <a:t>method “bestiary”</a:t>
            </a:r>
            <a:endParaRPr dirty="0">
              <a:latin typeface="Corbel" panose="020B0503020204020204" pitchFamily="34" charset="0"/>
              <a:ea typeface="Calibri"/>
              <a:cs typeface="Calibri"/>
              <a:sym typeface="Calibri"/>
            </a:endParaRPr>
          </a:p>
        </p:txBody>
      </p:sp>
    </p:spTree>
    <p:extLst>
      <p:ext uri="{BB962C8B-B14F-4D97-AF65-F5344CB8AC3E}">
        <p14:creationId xmlns:p14="http://schemas.microsoft.com/office/powerpoint/2010/main" val="3208984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11D6BBE-2E6E-43F1-A871-CC5813FB41A9}"/>
              </a:ext>
            </a:extLst>
          </p:cNvPr>
          <p:cNvGrpSpPr/>
          <p:nvPr/>
        </p:nvGrpSpPr>
        <p:grpSpPr>
          <a:xfrm>
            <a:off x="2724421" y="1505409"/>
            <a:ext cx="6743159" cy="3847182"/>
            <a:chOff x="3276238" y="1394410"/>
            <a:chExt cx="6743159" cy="3847182"/>
          </a:xfrm>
        </p:grpSpPr>
        <p:sp>
          <p:nvSpPr>
            <p:cNvPr id="6" name="Google Shape;158;p6">
              <a:extLst>
                <a:ext uri="{FF2B5EF4-FFF2-40B4-BE49-F238E27FC236}">
                  <a16:creationId xmlns:a16="http://schemas.microsoft.com/office/drawing/2014/main" id="{DBD726F3-96A6-41CA-BF4A-591143A1704D}"/>
                </a:ext>
              </a:extLst>
            </p:cNvPr>
            <p:cNvSpPr txBox="1"/>
            <p:nvPr/>
          </p:nvSpPr>
          <p:spPr>
            <a:xfrm>
              <a:off x="3276238" y="1394410"/>
              <a:ext cx="6582814"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rgbClr val="2F5496"/>
                  </a:solidFill>
                  <a:latin typeface="Corbel" panose="020B0503020204020204" pitchFamily="34" charset="0"/>
                  <a:ea typeface="Calibri"/>
                  <a:cs typeface="Calibri"/>
                  <a:sym typeface="Calibri"/>
                </a:rPr>
                <a:t>KD</a:t>
              </a:r>
              <a:r>
                <a:rPr lang="en-US" sz="2800" baseline="30000" dirty="0">
                  <a:solidFill>
                    <a:srgbClr val="2F5496"/>
                  </a:solidFill>
                  <a:latin typeface="Corbel" panose="020B0503020204020204" pitchFamily="34" charset="0"/>
                  <a:ea typeface="Calibri"/>
                  <a:cs typeface="Calibri"/>
                  <a:sym typeface="Calibri"/>
                </a:rPr>
                <a:t>1 </a:t>
              </a:r>
              <a:r>
                <a:rPr lang="en-US" sz="2800" dirty="0">
                  <a:solidFill>
                    <a:srgbClr val="2F5496"/>
                  </a:solidFill>
                  <a:latin typeface="Corbel" panose="020B0503020204020204" pitchFamily="34" charset="0"/>
                  <a:ea typeface="Calibri"/>
                  <a:cs typeface="Calibri"/>
                  <a:sym typeface="Calibri"/>
                </a:rPr>
                <a:t>Summary</a:t>
              </a:r>
              <a:endParaRPr sz="2800" dirty="0">
                <a:solidFill>
                  <a:srgbClr val="2F5496"/>
                </a:solidFill>
                <a:latin typeface="Corbel" panose="020B0503020204020204" pitchFamily="34" charset="0"/>
                <a:ea typeface="Calibri"/>
                <a:cs typeface="Calibri"/>
                <a:sym typeface="Calibri"/>
              </a:endParaRPr>
            </a:p>
          </p:txBody>
        </p:sp>
        <p:sp>
          <p:nvSpPr>
            <p:cNvPr id="9" name="Google Shape;146;p5">
              <a:extLst>
                <a:ext uri="{FF2B5EF4-FFF2-40B4-BE49-F238E27FC236}">
                  <a16:creationId xmlns:a16="http://schemas.microsoft.com/office/drawing/2014/main" id="{35376F1F-71AA-42FB-9D0E-F834BB2E5A01}"/>
                </a:ext>
              </a:extLst>
            </p:cNvPr>
            <p:cNvSpPr txBox="1"/>
            <p:nvPr/>
          </p:nvSpPr>
          <p:spPr>
            <a:xfrm>
              <a:off x="3276238" y="2194644"/>
              <a:ext cx="6743159"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dirty="0">
                  <a:solidFill>
                    <a:srgbClr val="2F5496"/>
                  </a:solidFill>
                  <a:latin typeface="Corbel" panose="020B0503020204020204" pitchFamily="34" charset="0"/>
                  <a:ea typeface="Calibri"/>
                  <a:cs typeface="Calibri"/>
                  <a:sym typeface="Calibri"/>
                </a:rPr>
                <a:t>Hypothesis-free vs. hypothesis driven approach:</a:t>
              </a:r>
              <a:r>
                <a:rPr lang="en-US" sz="1600" dirty="0">
                  <a:latin typeface="Corbel" panose="020B0503020204020204" pitchFamily="34" charset="0"/>
                  <a:sym typeface="Calibri"/>
                </a:rPr>
                <a:t> </a:t>
              </a:r>
              <a:r>
                <a:rPr lang="en-GB" sz="1600" b="0" i="0" dirty="0">
                  <a:solidFill>
                    <a:srgbClr val="333333"/>
                  </a:solidFill>
                  <a:effectLst/>
                  <a:latin typeface="Corbel" panose="020B0503020204020204" pitchFamily="34" charset="0"/>
                </a:rPr>
                <a:t>Only few projects start with well-defined hypothesis and use data to prove it. More often than not, the data science projects start without clear understanding what to do.</a:t>
              </a:r>
            </a:p>
            <a:p>
              <a:pPr marL="0" marR="0" lvl="0" indent="0" algn="ctr" rtl="0">
                <a:spcBef>
                  <a:spcPts val="0"/>
                </a:spcBef>
                <a:spcAft>
                  <a:spcPts val="0"/>
                </a:spcAft>
                <a:buNone/>
              </a:pPr>
              <a:endParaRPr lang="en-GB" sz="1600" dirty="0">
                <a:solidFill>
                  <a:srgbClr val="333333"/>
                </a:solidFill>
                <a:latin typeface="Corbel" panose="020B0503020204020204" pitchFamily="34" charset="0"/>
              </a:endParaRPr>
            </a:p>
            <a:p>
              <a:pPr marL="0" marR="0" lvl="0" indent="0" algn="ctr" rtl="0">
                <a:spcBef>
                  <a:spcPts val="0"/>
                </a:spcBef>
                <a:spcAft>
                  <a:spcPts val="0"/>
                </a:spcAft>
                <a:buNone/>
              </a:pPr>
              <a:r>
                <a:rPr lang="en-GB" sz="1600" b="0" i="0" dirty="0">
                  <a:solidFill>
                    <a:schemeClr val="accent1">
                      <a:lumMod val="75000"/>
                    </a:schemeClr>
                  </a:solidFill>
                  <a:effectLst/>
                  <a:latin typeface="Corbel" panose="020B0503020204020204" pitchFamily="34" charset="0"/>
                </a:rPr>
                <a:t>Parametric vs. non-parametric methods:</a:t>
              </a:r>
              <a:r>
                <a:rPr lang="en-GB" sz="1600" b="0" i="0" dirty="0">
                  <a:solidFill>
                    <a:srgbClr val="333333"/>
                  </a:solidFill>
                  <a:effectLst/>
                  <a:latin typeface="Corbel" panose="020B0503020204020204" pitchFamily="34" charset="0"/>
                </a:rPr>
                <a:t> Nonparametric methods give you better fit at a cost of being not quite applicable on different data. Is it worth it be only good at forecasting yesterday’s stock gains/losses?</a:t>
              </a:r>
            </a:p>
            <a:p>
              <a:pPr marL="0" marR="0" lvl="0" indent="0" algn="ctr" rtl="0">
                <a:spcBef>
                  <a:spcPts val="0"/>
                </a:spcBef>
                <a:spcAft>
                  <a:spcPts val="0"/>
                </a:spcAft>
                <a:buNone/>
              </a:pPr>
              <a:endParaRPr lang="en-GB" sz="1600" dirty="0">
                <a:solidFill>
                  <a:srgbClr val="333333"/>
                </a:solidFill>
                <a:latin typeface="Corbel" panose="020B0503020204020204" pitchFamily="34" charset="0"/>
              </a:endParaRPr>
            </a:p>
            <a:p>
              <a:pPr marL="0" marR="0" lvl="0" indent="0" algn="ctr" rtl="0">
                <a:spcBef>
                  <a:spcPts val="0"/>
                </a:spcBef>
                <a:spcAft>
                  <a:spcPts val="0"/>
                </a:spcAft>
                <a:buNone/>
              </a:pPr>
              <a:r>
                <a:rPr lang="en-GB" sz="1600" b="0" i="0" dirty="0">
                  <a:solidFill>
                    <a:schemeClr val="accent1">
                      <a:lumMod val="75000"/>
                    </a:schemeClr>
                  </a:solidFill>
                  <a:effectLst/>
                  <a:latin typeface="Corbel" panose="020B0503020204020204" pitchFamily="34" charset="0"/>
                </a:rPr>
                <a:t>Supervised vs. unsupervised methods: </a:t>
              </a:r>
              <a:r>
                <a:rPr lang="en-GB" sz="1600" b="0" i="0" dirty="0">
                  <a:effectLst/>
                  <a:latin typeface="Corbel" panose="020B0503020204020204" pitchFamily="34" charset="0"/>
                </a:rPr>
                <a:t>Supervised methods are fit for prediction and inference, whilst unsupervised are good for classification. Nether exclusively works with big data, but both show preference for either long or wide data.</a:t>
              </a:r>
            </a:p>
          </p:txBody>
        </p:sp>
      </p:grpSp>
      <p:sp>
        <p:nvSpPr>
          <p:cNvPr id="7" name="Slide Number Placeholder 1">
            <a:extLst>
              <a:ext uri="{FF2B5EF4-FFF2-40B4-BE49-F238E27FC236}">
                <a16:creationId xmlns:a16="http://schemas.microsoft.com/office/drawing/2014/main" id="{0F031E8C-3646-4EE2-983D-CC40C2EF992A}"/>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52</a:t>
            </a:fld>
            <a:endParaRPr lang="en-GB" dirty="0"/>
          </a:p>
        </p:txBody>
      </p:sp>
    </p:spTree>
    <p:extLst>
      <p:ext uri="{BB962C8B-B14F-4D97-AF65-F5344CB8AC3E}">
        <p14:creationId xmlns:p14="http://schemas.microsoft.com/office/powerpoint/2010/main" val="3624970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5706FD09-535F-48FC-9241-D8A4265C7F6F}"/>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6</a:t>
            </a:fld>
            <a:endParaRPr lang="en-GB" dirty="0"/>
          </a:p>
        </p:txBody>
      </p:sp>
      <p:sp>
        <p:nvSpPr>
          <p:cNvPr id="4" name="Subtitle 2">
            <a:extLst>
              <a:ext uri="{FF2B5EF4-FFF2-40B4-BE49-F238E27FC236}">
                <a16:creationId xmlns:a16="http://schemas.microsoft.com/office/drawing/2014/main" id="{E5C6E9ED-A2F7-43D5-AD4C-8172BB94DCD3}"/>
              </a:ext>
            </a:extLst>
          </p:cNvPr>
          <p:cNvSpPr txBox="1">
            <a:spLocks/>
          </p:cNvSpPr>
          <p:nvPr/>
        </p:nvSpPr>
        <p:spPr>
          <a:xfrm>
            <a:off x="1546566" y="3024551"/>
            <a:ext cx="9144000" cy="25590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latin typeface="Corbel" panose="020B0503020204020204" pitchFamily="34" charset="0"/>
              </a:rPr>
              <a:t>30 points for 3 </a:t>
            </a:r>
            <a:r>
              <a:rPr lang="en-US" sz="1800" dirty="0" err="1">
                <a:latin typeface="Corbel" panose="020B0503020204020204" pitchFamily="34" charset="0"/>
              </a:rPr>
              <a:t>miniprojects</a:t>
            </a:r>
            <a:r>
              <a:rPr lang="en-US" sz="1800" dirty="0">
                <a:latin typeface="Corbel" panose="020B0503020204020204" pitchFamily="34" charset="0"/>
              </a:rPr>
              <a:t>: week 7-8, 9-10, 11-12</a:t>
            </a:r>
          </a:p>
          <a:p>
            <a:pPr>
              <a:lnSpc>
                <a:spcPct val="100000"/>
              </a:lnSpc>
            </a:pPr>
            <a:r>
              <a:rPr lang="en-US" sz="1800" dirty="0">
                <a:latin typeface="Corbel" panose="020B0503020204020204" pitchFamily="34" charset="0"/>
              </a:rPr>
              <a:t>20 points for 4 </a:t>
            </a:r>
            <a:r>
              <a:rPr lang="en-US" sz="1800" dirty="0" err="1">
                <a:latin typeface="Corbel" panose="020B0503020204020204" pitchFamily="34" charset="0"/>
              </a:rPr>
              <a:t>minitests</a:t>
            </a:r>
            <a:r>
              <a:rPr lang="en-US" sz="1800" dirty="0">
                <a:latin typeface="Corbel" panose="020B0503020204020204" pitchFamily="34" charset="0"/>
              </a:rPr>
              <a:t> during semester</a:t>
            </a:r>
          </a:p>
          <a:p>
            <a:pPr>
              <a:lnSpc>
                <a:spcPct val="100000"/>
              </a:lnSpc>
            </a:pPr>
            <a:r>
              <a:rPr lang="en-US" sz="1800" dirty="0">
                <a:latin typeface="Corbel" panose="020B0503020204020204" pitchFamily="34" charset="0"/>
              </a:rPr>
              <a:t>50 points for final exam</a:t>
            </a:r>
          </a:p>
          <a:p>
            <a:pPr>
              <a:lnSpc>
                <a:spcPct val="100000"/>
              </a:lnSpc>
            </a:pPr>
            <a:endParaRPr lang="en-US" sz="1800" dirty="0">
              <a:latin typeface="Corbel" panose="020B0503020204020204" pitchFamily="34" charset="0"/>
            </a:endParaRPr>
          </a:p>
          <a:p>
            <a:pPr>
              <a:lnSpc>
                <a:spcPct val="100000"/>
              </a:lnSpc>
            </a:pPr>
            <a:r>
              <a:rPr lang="en-US" sz="1800" dirty="0">
                <a:latin typeface="Corbel" panose="020B0503020204020204" pitchFamily="34" charset="0"/>
              </a:rPr>
              <a:t>Collect at least 50% from each.</a:t>
            </a:r>
          </a:p>
        </p:txBody>
      </p:sp>
      <p:sp>
        <p:nvSpPr>
          <p:cNvPr id="69" name="Title 1">
            <a:extLst>
              <a:ext uri="{FF2B5EF4-FFF2-40B4-BE49-F238E27FC236}">
                <a16:creationId xmlns:a16="http://schemas.microsoft.com/office/drawing/2014/main" id="{A8ABB906-B419-CE0E-667E-2EBC55E97D4B}"/>
              </a:ext>
            </a:extLst>
          </p:cNvPr>
          <p:cNvSpPr txBox="1">
            <a:spLocks/>
          </p:cNvSpPr>
          <p:nvPr/>
        </p:nvSpPr>
        <p:spPr>
          <a:xfrm>
            <a:off x="1524000" y="1992396"/>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lumMod val="75000"/>
                  </a:schemeClr>
                </a:solidFill>
                <a:latin typeface="Corbel" panose="020B0503020204020204" pitchFamily="34" charset="0"/>
              </a:rPr>
              <a:t>How to pass</a:t>
            </a:r>
            <a:endParaRPr lang="en-CH" sz="4800" dirty="0">
              <a:solidFill>
                <a:schemeClr val="accent1">
                  <a:lumMod val="75000"/>
                </a:schemeClr>
              </a:solidFill>
              <a:latin typeface="Corbel" panose="020B0503020204020204" pitchFamily="34" charset="0"/>
            </a:endParaRPr>
          </a:p>
        </p:txBody>
      </p:sp>
    </p:spTree>
    <p:extLst>
      <p:ext uri="{BB962C8B-B14F-4D97-AF65-F5344CB8AC3E}">
        <p14:creationId xmlns:p14="http://schemas.microsoft.com/office/powerpoint/2010/main" val="35011813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9A8E-389C-92D2-D47D-C549800A3D24}"/>
              </a:ext>
            </a:extLst>
          </p:cNvPr>
          <p:cNvSpPr txBox="1">
            <a:spLocks/>
          </p:cNvSpPr>
          <p:nvPr/>
        </p:nvSpPr>
        <p:spPr>
          <a:xfrm>
            <a:off x="1524000" y="1709683"/>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lumMod val="75000"/>
                  </a:schemeClr>
                </a:solidFill>
                <a:latin typeface="Corbel" panose="020B0503020204020204" pitchFamily="34" charset="0"/>
              </a:rPr>
              <a:t>Grading</a:t>
            </a:r>
            <a:endParaRPr lang="en-CH" sz="4800" dirty="0">
              <a:solidFill>
                <a:schemeClr val="accent1">
                  <a:lumMod val="75000"/>
                </a:schemeClr>
              </a:solidFill>
              <a:latin typeface="Corbel" panose="020B0503020204020204" pitchFamily="34" charset="0"/>
            </a:endParaRPr>
          </a:p>
        </p:txBody>
      </p:sp>
      <p:sp>
        <p:nvSpPr>
          <p:cNvPr id="3" name="Subtitle 2">
            <a:extLst>
              <a:ext uri="{FF2B5EF4-FFF2-40B4-BE49-F238E27FC236}">
                <a16:creationId xmlns:a16="http://schemas.microsoft.com/office/drawing/2014/main" id="{4A00FD2A-88DC-9D59-D382-9903257C6672}"/>
              </a:ext>
            </a:extLst>
          </p:cNvPr>
          <p:cNvSpPr txBox="1">
            <a:spLocks/>
          </p:cNvSpPr>
          <p:nvPr/>
        </p:nvSpPr>
        <p:spPr>
          <a:xfrm>
            <a:off x="1546566" y="3024552"/>
            <a:ext cx="9144000" cy="2364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dirty="0">
                <a:latin typeface="Corbel" panose="020B0503020204020204" pitchFamily="34" charset="0"/>
              </a:rPr>
              <a:t>A: 92-100</a:t>
            </a:r>
            <a:br>
              <a:rPr lang="en-US" sz="1800" dirty="0">
                <a:latin typeface="Corbel" panose="020B0503020204020204" pitchFamily="34" charset="0"/>
              </a:rPr>
            </a:br>
            <a:r>
              <a:rPr lang="en-US" sz="1800" dirty="0">
                <a:latin typeface="Corbel" panose="020B0503020204020204" pitchFamily="34" charset="0"/>
              </a:rPr>
              <a:t>B: 83-92</a:t>
            </a:r>
            <a:br>
              <a:rPr lang="en-US" sz="1800" dirty="0">
                <a:latin typeface="Corbel" panose="020B0503020204020204" pitchFamily="34" charset="0"/>
              </a:rPr>
            </a:br>
            <a:r>
              <a:rPr lang="en-US" sz="1800" dirty="0">
                <a:latin typeface="Corbel" panose="020B0503020204020204" pitchFamily="34" charset="0"/>
              </a:rPr>
              <a:t>C: 74-83</a:t>
            </a:r>
            <a:br>
              <a:rPr lang="en-US" sz="1800" dirty="0">
                <a:latin typeface="Corbel" panose="020B0503020204020204" pitchFamily="34" charset="0"/>
              </a:rPr>
            </a:br>
            <a:r>
              <a:rPr lang="en-US" sz="1800" dirty="0">
                <a:latin typeface="Corbel" panose="020B0503020204020204" pitchFamily="34" charset="0"/>
              </a:rPr>
              <a:t>D: 65-74</a:t>
            </a:r>
            <a:br>
              <a:rPr lang="en-US" sz="1800" dirty="0">
                <a:latin typeface="Corbel" panose="020B0503020204020204" pitchFamily="34" charset="0"/>
              </a:rPr>
            </a:br>
            <a:r>
              <a:rPr lang="en-US" sz="1800" dirty="0">
                <a:latin typeface="Corbel" panose="020B0503020204020204" pitchFamily="34" charset="0"/>
              </a:rPr>
              <a:t>E: 56-65</a:t>
            </a:r>
          </a:p>
          <a:p>
            <a:pPr marL="0" indent="0" algn="ctr">
              <a:lnSpc>
                <a:spcPct val="100000"/>
              </a:lnSpc>
              <a:buNone/>
            </a:pPr>
            <a:r>
              <a:rPr lang="en-US" sz="1800" dirty="0">
                <a:latin typeface="Corbel" panose="020B0503020204020204" pitchFamily="34" charset="0"/>
              </a:rPr>
              <a:t>FX: 0-56</a:t>
            </a:r>
          </a:p>
        </p:txBody>
      </p:sp>
      <p:sp>
        <p:nvSpPr>
          <p:cNvPr id="4" name="Slide Number Placeholder 2">
            <a:extLst>
              <a:ext uri="{FF2B5EF4-FFF2-40B4-BE49-F238E27FC236}">
                <a16:creationId xmlns:a16="http://schemas.microsoft.com/office/drawing/2014/main" id="{419A167D-EA78-A5C6-0179-A26E89D32019}"/>
              </a:ext>
            </a:extLst>
          </p:cNvPr>
          <p:cNvSpPr>
            <a:spLocks noGrp="1"/>
          </p:cNvSpPr>
          <p:nvPr>
            <p:ph type="sldNum" sz="quarter" idx="12"/>
          </p:nvPr>
        </p:nvSpPr>
        <p:spPr>
          <a:xfrm>
            <a:off x="8610600" y="6360274"/>
            <a:ext cx="2743200" cy="365125"/>
          </a:xfrm>
        </p:spPr>
        <p:txBody>
          <a:bodyPr/>
          <a:lstStyle/>
          <a:p>
            <a:fld id="{86C9873D-7258-4AD4-AB9F-44DDCD976F93}" type="slidenum">
              <a:rPr lang="en-GB" smtClean="0"/>
              <a:t>7</a:t>
            </a:fld>
            <a:endParaRPr lang="en-GB" dirty="0"/>
          </a:p>
        </p:txBody>
      </p:sp>
    </p:spTree>
    <p:extLst>
      <p:ext uri="{BB962C8B-B14F-4D97-AF65-F5344CB8AC3E}">
        <p14:creationId xmlns:p14="http://schemas.microsoft.com/office/powerpoint/2010/main" val="2495130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50C1A3-6BE3-713C-6677-F48963DBA55B}"/>
              </a:ext>
            </a:extLst>
          </p:cNvPr>
          <p:cNvSpPr txBox="1">
            <a:spLocks/>
          </p:cNvSpPr>
          <p:nvPr/>
        </p:nvSpPr>
        <p:spPr>
          <a:xfrm>
            <a:off x="1577411" y="3099708"/>
            <a:ext cx="9144000" cy="658584"/>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solidFill>
                  <a:schemeClr val="accent1">
                    <a:lumMod val="75000"/>
                  </a:schemeClr>
                </a:solidFill>
                <a:latin typeface="Corbel" panose="020B0503020204020204" pitchFamily="34" charset="0"/>
              </a:rPr>
              <a:t>Resources</a:t>
            </a:r>
            <a:endParaRPr lang="en-CH" sz="4800" dirty="0">
              <a:solidFill>
                <a:schemeClr val="accent1">
                  <a:lumMod val="75000"/>
                </a:schemeClr>
              </a:solidFill>
              <a:latin typeface="Corbel" panose="020B0503020204020204" pitchFamily="34" charset="0"/>
            </a:endParaRPr>
          </a:p>
        </p:txBody>
      </p:sp>
      <p:sp>
        <p:nvSpPr>
          <p:cNvPr id="3" name="Slide Number Placeholder 1">
            <a:extLst>
              <a:ext uri="{FF2B5EF4-FFF2-40B4-BE49-F238E27FC236}">
                <a16:creationId xmlns:a16="http://schemas.microsoft.com/office/drawing/2014/main" id="{100531D0-D5F2-AE12-3911-E6F08DDF054A}"/>
              </a:ext>
            </a:extLst>
          </p:cNvPr>
          <p:cNvSpPr>
            <a:spLocks noGrp="1"/>
          </p:cNvSpPr>
          <p:nvPr>
            <p:ph type="sldNum" sz="quarter" idx="12"/>
          </p:nvPr>
        </p:nvSpPr>
        <p:spPr>
          <a:xfrm>
            <a:off x="8610600" y="6356350"/>
            <a:ext cx="2743200" cy="365125"/>
          </a:xfrm>
        </p:spPr>
        <p:txBody>
          <a:bodyPr/>
          <a:lstStyle/>
          <a:p>
            <a:fld id="{86C9873D-7258-4AD4-AB9F-44DDCD976F93}" type="slidenum">
              <a:rPr lang="en-GB" smtClean="0"/>
              <a:t>8</a:t>
            </a:fld>
            <a:endParaRPr lang="en-GB" dirty="0"/>
          </a:p>
        </p:txBody>
      </p:sp>
    </p:spTree>
    <p:extLst>
      <p:ext uri="{BB962C8B-B14F-4D97-AF65-F5344CB8AC3E}">
        <p14:creationId xmlns:p14="http://schemas.microsoft.com/office/powerpoint/2010/main" val="3578290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1FE53D-E7B1-C204-4DA7-745F7C7F2CD2}"/>
              </a:ext>
            </a:extLst>
          </p:cNvPr>
          <p:cNvSpPr>
            <a:spLocks noGrp="1"/>
          </p:cNvSpPr>
          <p:nvPr>
            <p:ph type="sldNum" sz="quarter" idx="12"/>
          </p:nvPr>
        </p:nvSpPr>
        <p:spPr>
          <a:xfrm>
            <a:off x="8623018" y="6317343"/>
            <a:ext cx="2743200" cy="365125"/>
          </a:xfrm>
        </p:spPr>
        <p:txBody>
          <a:bodyPr/>
          <a:lstStyle/>
          <a:p>
            <a:fld id="{86C9873D-7258-4AD4-AB9F-44DDCD976F93}" type="slidenum">
              <a:rPr lang="en-GB" smtClean="0"/>
              <a:t>9</a:t>
            </a:fld>
            <a:endParaRPr lang="en-GB" dirty="0"/>
          </a:p>
        </p:txBody>
      </p:sp>
      <p:grpSp>
        <p:nvGrpSpPr>
          <p:cNvPr id="24" name="Group 23">
            <a:extLst>
              <a:ext uri="{FF2B5EF4-FFF2-40B4-BE49-F238E27FC236}">
                <a16:creationId xmlns:a16="http://schemas.microsoft.com/office/drawing/2014/main" id="{5EAC63BD-26CE-D56F-ADFE-FB73CD1C313A}"/>
              </a:ext>
            </a:extLst>
          </p:cNvPr>
          <p:cNvGrpSpPr/>
          <p:nvPr/>
        </p:nvGrpSpPr>
        <p:grpSpPr>
          <a:xfrm>
            <a:off x="3009456" y="371622"/>
            <a:ext cx="2907156" cy="3037975"/>
            <a:chOff x="1103997" y="1682719"/>
            <a:chExt cx="2907156" cy="3037975"/>
          </a:xfrm>
        </p:grpSpPr>
        <p:sp>
          <p:nvSpPr>
            <p:cNvPr id="6" name="Google Shape;158;p6">
              <a:extLst>
                <a:ext uri="{FF2B5EF4-FFF2-40B4-BE49-F238E27FC236}">
                  <a16:creationId xmlns:a16="http://schemas.microsoft.com/office/drawing/2014/main" id="{D76C7B94-817B-382F-1690-ACB4385F3BF5}"/>
                </a:ext>
              </a:extLst>
            </p:cNvPr>
            <p:cNvSpPr txBox="1"/>
            <p:nvPr/>
          </p:nvSpPr>
          <p:spPr>
            <a:xfrm>
              <a:off x="1103997" y="1682719"/>
              <a:ext cx="2907156" cy="1261844"/>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R</a:t>
              </a:r>
              <a:endParaRPr lang="en-GB" sz="1600" i="0" dirty="0">
                <a:effectLst/>
                <a:latin typeface="Corbel" panose="020B0503020204020204" pitchFamily="34" charset="0"/>
              </a:endParaRPr>
            </a:p>
            <a:p>
              <a:pPr algn="ctr"/>
              <a:r>
                <a:rPr lang="en-GB" sz="1600" i="0" dirty="0">
                  <a:effectLst/>
                  <a:latin typeface="Corbel" panose="020B0503020204020204" pitchFamily="34" charset="0"/>
                </a:rPr>
                <a:t>A free software environment for statistical computing and graphics. </a:t>
              </a:r>
            </a:p>
          </p:txBody>
        </p:sp>
        <p:pic>
          <p:nvPicPr>
            <p:cNvPr id="9" name="Picture 8" descr="Qr code&#10;&#10;Description automatically generated">
              <a:extLst>
                <a:ext uri="{FF2B5EF4-FFF2-40B4-BE49-F238E27FC236}">
                  <a16:creationId xmlns:a16="http://schemas.microsoft.com/office/drawing/2014/main" id="{B04E0B9B-57BB-9063-0FD1-59634333B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467" y="2935632"/>
              <a:ext cx="1486216" cy="1486216"/>
            </a:xfrm>
            <a:prstGeom prst="rect">
              <a:avLst/>
            </a:prstGeom>
          </p:spPr>
        </p:pic>
        <p:sp>
          <p:nvSpPr>
            <p:cNvPr id="10" name="TextBox 9">
              <a:extLst>
                <a:ext uri="{FF2B5EF4-FFF2-40B4-BE49-F238E27FC236}">
                  <a16:creationId xmlns:a16="http://schemas.microsoft.com/office/drawing/2014/main" id="{A6D67D4C-3415-F28C-3552-0780EB2F9E43}"/>
                </a:ext>
              </a:extLst>
            </p:cNvPr>
            <p:cNvSpPr txBox="1"/>
            <p:nvPr/>
          </p:nvSpPr>
          <p:spPr>
            <a:xfrm>
              <a:off x="1311651" y="4412917"/>
              <a:ext cx="2491848" cy="307777"/>
            </a:xfrm>
            <a:prstGeom prst="rect">
              <a:avLst/>
            </a:prstGeom>
            <a:noFill/>
          </p:spPr>
          <p:txBody>
            <a:bodyPr wrap="square">
              <a:spAutoFit/>
            </a:bodyPr>
            <a:lstStyle/>
            <a:p>
              <a:pPr algn="ctr"/>
              <a:r>
                <a:rPr lang="en-US" sz="1400" dirty="0">
                  <a:solidFill>
                    <a:schemeClr val="bg1">
                      <a:lumMod val="50000"/>
                    </a:schemeClr>
                  </a:solidFill>
                  <a:latin typeface="Corbel" panose="020B0503020204020204" pitchFamily="34" charset="0"/>
                  <a:cs typeface="Calibri"/>
                  <a:sym typeface="Calibri"/>
                </a:rPr>
                <a:t>https://www.r-project.org/</a:t>
              </a:r>
            </a:p>
          </p:txBody>
        </p:sp>
      </p:grpSp>
      <p:grpSp>
        <p:nvGrpSpPr>
          <p:cNvPr id="23" name="Group 22">
            <a:extLst>
              <a:ext uri="{FF2B5EF4-FFF2-40B4-BE49-F238E27FC236}">
                <a16:creationId xmlns:a16="http://schemas.microsoft.com/office/drawing/2014/main" id="{848EB5FC-1DD2-4156-E161-A9B37430A673}"/>
              </a:ext>
            </a:extLst>
          </p:cNvPr>
          <p:cNvGrpSpPr/>
          <p:nvPr/>
        </p:nvGrpSpPr>
        <p:grpSpPr>
          <a:xfrm>
            <a:off x="6275389" y="371622"/>
            <a:ext cx="2907156" cy="3037975"/>
            <a:chOff x="4198945" y="1682719"/>
            <a:chExt cx="2907156" cy="3037975"/>
          </a:xfrm>
        </p:grpSpPr>
        <p:sp>
          <p:nvSpPr>
            <p:cNvPr id="12" name="Google Shape;158;p6">
              <a:extLst>
                <a:ext uri="{FF2B5EF4-FFF2-40B4-BE49-F238E27FC236}">
                  <a16:creationId xmlns:a16="http://schemas.microsoft.com/office/drawing/2014/main" id="{1A5A263D-E9CA-B189-390F-0ED05ACFB99C}"/>
                </a:ext>
              </a:extLst>
            </p:cNvPr>
            <p:cNvSpPr txBox="1"/>
            <p:nvPr/>
          </p:nvSpPr>
          <p:spPr>
            <a:xfrm>
              <a:off x="4198945" y="1682719"/>
              <a:ext cx="2907156" cy="1261844"/>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R Studio</a:t>
              </a:r>
              <a:endParaRPr lang="en-GB" sz="1600" i="0" dirty="0">
                <a:effectLst/>
                <a:latin typeface="Corbel" panose="020B0503020204020204" pitchFamily="34" charset="0"/>
              </a:endParaRPr>
            </a:p>
            <a:p>
              <a:pPr algn="ctr"/>
              <a:r>
                <a:rPr lang="en-GB" sz="1600" i="0" dirty="0">
                  <a:effectLst/>
                  <a:latin typeface="Corbel" panose="020B0503020204020204" pitchFamily="34" charset="0"/>
                </a:rPr>
                <a:t>Integrative IDE approach for R and Python applications in data science.</a:t>
              </a:r>
            </a:p>
          </p:txBody>
        </p:sp>
        <p:sp>
          <p:nvSpPr>
            <p:cNvPr id="14" name="TextBox 13">
              <a:extLst>
                <a:ext uri="{FF2B5EF4-FFF2-40B4-BE49-F238E27FC236}">
                  <a16:creationId xmlns:a16="http://schemas.microsoft.com/office/drawing/2014/main" id="{209CDEE5-96FB-3C1E-3531-4B1E348FA6A7}"/>
                </a:ext>
              </a:extLst>
            </p:cNvPr>
            <p:cNvSpPr txBox="1"/>
            <p:nvPr/>
          </p:nvSpPr>
          <p:spPr>
            <a:xfrm>
              <a:off x="4406599" y="4412917"/>
              <a:ext cx="2491848" cy="307777"/>
            </a:xfrm>
            <a:prstGeom prst="rect">
              <a:avLst/>
            </a:prstGeom>
            <a:noFill/>
          </p:spPr>
          <p:txBody>
            <a:bodyPr wrap="square">
              <a:spAutoFit/>
            </a:bodyPr>
            <a:lstStyle/>
            <a:p>
              <a:pPr algn="ctr"/>
              <a:r>
                <a:rPr lang="en-US" sz="1400" dirty="0">
                  <a:solidFill>
                    <a:schemeClr val="bg1">
                      <a:lumMod val="50000"/>
                    </a:schemeClr>
                  </a:solidFill>
                  <a:latin typeface="Corbel" panose="020B0503020204020204" pitchFamily="34" charset="0"/>
                  <a:cs typeface="Calibri"/>
                  <a:sym typeface="Calibri"/>
                </a:rPr>
                <a:t>https://www.rstudio.com/</a:t>
              </a:r>
            </a:p>
          </p:txBody>
        </p:sp>
        <p:pic>
          <p:nvPicPr>
            <p:cNvPr id="16" name="Picture 15" descr="Qr code&#10;&#10;Description automatically generated">
              <a:extLst>
                <a:ext uri="{FF2B5EF4-FFF2-40B4-BE49-F238E27FC236}">
                  <a16:creationId xmlns:a16="http://schemas.microsoft.com/office/drawing/2014/main" id="{6537C331-F614-CA5B-6EF1-2F575B73BC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9415" y="2935632"/>
              <a:ext cx="1486216" cy="1486216"/>
            </a:xfrm>
            <a:prstGeom prst="rect">
              <a:avLst/>
            </a:prstGeom>
          </p:spPr>
        </p:pic>
      </p:grpSp>
      <p:grpSp>
        <p:nvGrpSpPr>
          <p:cNvPr id="22" name="Group 21">
            <a:extLst>
              <a:ext uri="{FF2B5EF4-FFF2-40B4-BE49-F238E27FC236}">
                <a16:creationId xmlns:a16="http://schemas.microsoft.com/office/drawing/2014/main" id="{071F1581-0D18-2422-6B69-4A6A782275BA}"/>
              </a:ext>
            </a:extLst>
          </p:cNvPr>
          <p:cNvGrpSpPr/>
          <p:nvPr/>
        </p:nvGrpSpPr>
        <p:grpSpPr>
          <a:xfrm>
            <a:off x="3009456" y="3448403"/>
            <a:ext cx="2907156" cy="3037975"/>
            <a:chOff x="7709201" y="1682719"/>
            <a:chExt cx="2907156" cy="3037975"/>
          </a:xfrm>
        </p:grpSpPr>
        <p:sp>
          <p:nvSpPr>
            <p:cNvPr id="17" name="Google Shape;158;p6">
              <a:extLst>
                <a:ext uri="{FF2B5EF4-FFF2-40B4-BE49-F238E27FC236}">
                  <a16:creationId xmlns:a16="http://schemas.microsoft.com/office/drawing/2014/main" id="{2B1AAB24-619D-F9F7-78ED-878244732760}"/>
                </a:ext>
              </a:extLst>
            </p:cNvPr>
            <p:cNvSpPr txBox="1"/>
            <p:nvPr/>
          </p:nvSpPr>
          <p:spPr>
            <a:xfrm>
              <a:off x="7709201" y="1682719"/>
              <a:ext cx="2907156" cy="1261844"/>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Tidyverse</a:t>
              </a:r>
              <a:endParaRPr lang="en-GB" sz="1600" i="0" dirty="0">
                <a:effectLst/>
                <a:latin typeface="Corbel" panose="020B0503020204020204" pitchFamily="34" charset="0"/>
              </a:endParaRPr>
            </a:p>
            <a:p>
              <a:pPr algn="ctr"/>
              <a:r>
                <a:rPr lang="en-GB" sz="1600" i="0" dirty="0">
                  <a:effectLst/>
                  <a:latin typeface="Corbel" panose="020B0503020204020204" pitchFamily="34" charset="0"/>
                </a:rPr>
                <a:t>An opinionated collection of R packages designed for data science. </a:t>
              </a:r>
            </a:p>
          </p:txBody>
        </p:sp>
        <p:sp>
          <p:nvSpPr>
            <p:cNvPr id="18" name="TextBox 17">
              <a:extLst>
                <a:ext uri="{FF2B5EF4-FFF2-40B4-BE49-F238E27FC236}">
                  <a16:creationId xmlns:a16="http://schemas.microsoft.com/office/drawing/2014/main" id="{E57A8220-46BB-A728-AB02-EE211712D8B1}"/>
                </a:ext>
              </a:extLst>
            </p:cNvPr>
            <p:cNvSpPr txBox="1"/>
            <p:nvPr/>
          </p:nvSpPr>
          <p:spPr>
            <a:xfrm>
              <a:off x="7916855" y="4412917"/>
              <a:ext cx="2491848" cy="307777"/>
            </a:xfrm>
            <a:prstGeom prst="rect">
              <a:avLst/>
            </a:prstGeom>
            <a:noFill/>
          </p:spPr>
          <p:txBody>
            <a:bodyPr wrap="square">
              <a:spAutoFit/>
            </a:bodyPr>
            <a:lstStyle/>
            <a:p>
              <a:pPr algn="ctr"/>
              <a:r>
                <a:rPr lang="en-US" sz="1400" dirty="0">
                  <a:solidFill>
                    <a:schemeClr val="bg1">
                      <a:lumMod val="50000"/>
                    </a:schemeClr>
                  </a:solidFill>
                  <a:latin typeface="Corbel" panose="020B0503020204020204" pitchFamily="34" charset="0"/>
                  <a:cs typeface="Calibri"/>
                  <a:sym typeface="Calibri"/>
                </a:rPr>
                <a:t>https://www.tidyverse.org/</a:t>
              </a:r>
            </a:p>
          </p:txBody>
        </p:sp>
        <p:pic>
          <p:nvPicPr>
            <p:cNvPr id="21" name="Picture 20" descr="Qr code&#10;&#10;Description automatically generated">
              <a:extLst>
                <a:ext uri="{FF2B5EF4-FFF2-40B4-BE49-F238E27FC236}">
                  <a16:creationId xmlns:a16="http://schemas.microsoft.com/office/drawing/2014/main" id="{1659B085-3CFE-1751-AF03-A94A9FD8A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3863" y="2935086"/>
              <a:ext cx="1477831" cy="1477831"/>
            </a:xfrm>
            <a:prstGeom prst="rect">
              <a:avLst/>
            </a:prstGeom>
          </p:spPr>
        </p:pic>
      </p:grpSp>
      <p:grpSp>
        <p:nvGrpSpPr>
          <p:cNvPr id="13" name="Group 12">
            <a:extLst>
              <a:ext uri="{FF2B5EF4-FFF2-40B4-BE49-F238E27FC236}">
                <a16:creationId xmlns:a16="http://schemas.microsoft.com/office/drawing/2014/main" id="{80D35A01-3FD2-BB12-94B8-A733A5C1EB87}"/>
              </a:ext>
            </a:extLst>
          </p:cNvPr>
          <p:cNvGrpSpPr/>
          <p:nvPr/>
        </p:nvGrpSpPr>
        <p:grpSpPr>
          <a:xfrm>
            <a:off x="6275389" y="3409598"/>
            <a:ext cx="2907156" cy="3037975"/>
            <a:chOff x="4642422" y="3717213"/>
            <a:chExt cx="2907156" cy="3037975"/>
          </a:xfrm>
        </p:grpSpPr>
        <p:pic>
          <p:nvPicPr>
            <p:cNvPr id="8" name="Picture 7" descr="Qr code&#10;&#10;Description automatically generated">
              <a:extLst>
                <a:ext uri="{FF2B5EF4-FFF2-40B4-BE49-F238E27FC236}">
                  <a16:creationId xmlns:a16="http://schemas.microsoft.com/office/drawing/2014/main" id="{4AA5D96A-9868-935D-4F38-DF09FAA5C7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6446" y="4921757"/>
              <a:ext cx="1512662" cy="1512662"/>
            </a:xfrm>
            <a:prstGeom prst="rect">
              <a:avLst/>
            </a:prstGeom>
          </p:spPr>
        </p:pic>
        <p:sp>
          <p:nvSpPr>
            <p:cNvPr id="3" name="Google Shape;158;p6">
              <a:extLst>
                <a:ext uri="{FF2B5EF4-FFF2-40B4-BE49-F238E27FC236}">
                  <a16:creationId xmlns:a16="http://schemas.microsoft.com/office/drawing/2014/main" id="{59844040-23D0-FD0C-D164-FEBAC186AA88}"/>
                </a:ext>
              </a:extLst>
            </p:cNvPr>
            <p:cNvSpPr txBox="1"/>
            <p:nvPr/>
          </p:nvSpPr>
          <p:spPr>
            <a:xfrm>
              <a:off x="4642422" y="3717213"/>
              <a:ext cx="2907156" cy="1261844"/>
            </a:xfrm>
            <a:prstGeom prst="rect">
              <a:avLst/>
            </a:prstGeom>
            <a:noFill/>
            <a:ln>
              <a:noFill/>
            </a:ln>
          </p:spPr>
          <p:txBody>
            <a:bodyPr spcFirstLastPara="1" wrap="square" lIns="91425" tIns="45700" rIns="91425" bIns="45700" anchor="t" anchorCtr="0">
              <a:spAutoFit/>
            </a:bodyPr>
            <a:lstStyle/>
            <a:p>
              <a:pPr algn="ctr"/>
              <a:r>
                <a:rPr kumimoji="0" lang="en-US" sz="2800" b="0" i="0" u="none" strike="noStrike" kern="1200" cap="none" spc="0" normalizeH="0" baseline="0" noProof="0" dirty="0">
                  <a:ln>
                    <a:noFill/>
                  </a:ln>
                  <a:solidFill>
                    <a:srgbClr val="2F5496"/>
                  </a:solidFill>
                  <a:effectLst/>
                  <a:uLnTx/>
                  <a:uFillTx/>
                  <a:latin typeface="Corbel" panose="020B0503020204020204" pitchFamily="34" charset="0"/>
                  <a:ea typeface="Calibri"/>
                  <a:cs typeface="Calibri"/>
                  <a:sym typeface="Calibri"/>
                </a:rPr>
                <a:t>Tidymodels</a:t>
              </a:r>
              <a:endParaRPr lang="en-GB" sz="1600" i="0" dirty="0">
                <a:effectLst/>
                <a:latin typeface="Corbel" panose="020B0503020204020204" pitchFamily="34" charset="0"/>
              </a:endParaRPr>
            </a:p>
            <a:p>
              <a:pPr algn="ctr"/>
              <a:r>
                <a:rPr lang="en-GB" sz="1600" b="0" i="0" dirty="0">
                  <a:solidFill>
                    <a:srgbClr val="404040"/>
                  </a:solidFill>
                  <a:effectLst/>
                  <a:latin typeface="Lato" panose="020F0502020204030203" pitchFamily="34" charset="0"/>
                </a:rPr>
                <a:t>A collection of packages for modelling and machine learning.</a:t>
              </a:r>
              <a:endParaRPr lang="en-GB" sz="1600" i="0" dirty="0">
                <a:effectLst/>
                <a:latin typeface="Corbel" panose="020B0503020204020204" pitchFamily="34" charset="0"/>
              </a:endParaRPr>
            </a:p>
          </p:txBody>
        </p:sp>
        <p:sp>
          <p:nvSpPr>
            <p:cNvPr id="4" name="TextBox 3">
              <a:extLst>
                <a:ext uri="{FF2B5EF4-FFF2-40B4-BE49-F238E27FC236}">
                  <a16:creationId xmlns:a16="http://schemas.microsoft.com/office/drawing/2014/main" id="{CDFBC0EF-BD83-C4FD-8F21-5661D1BF3D88}"/>
                </a:ext>
              </a:extLst>
            </p:cNvPr>
            <p:cNvSpPr txBox="1"/>
            <p:nvPr/>
          </p:nvSpPr>
          <p:spPr>
            <a:xfrm>
              <a:off x="4850076" y="6447411"/>
              <a:ext cx="2491848" cy="307777"/>
            </a:xfrm>
            <a:prstGeom prst="rect">
              <a:avLst/>
            </a:prstGeom>
            <a:noFill/>
          </p:spPr>
          <p:txBody>
            <a:bodyPr wrap="square">
              <a:spAutoFit/>
            </a:bodyPr>
            <a:lstStyle/>
            <a:p>
              <a:pPr algn="ctr"/>
              <a:r>
                <a:rPr lang="en-US" sz="1400" dirty="0">
                  <a:solidFill>
                    <a:schemeClr val="bg1">
                      <a:lumMod val="50000"/>
                    </a:schemeClr>
                  </a:solidFill>
                  <a:latin typeface="Corbel" panose="020B0503020204020204" pitchFamily="34" charset="0"/>
                  <a:cs typeface="Calibri"/>
                  <a:sym typeface="Calibri"/>
                </a:rPr>
                <a:t>https://www.tidymodels.org/</a:t>
              </a:r>
            </a:p>
          </p:txBody>
        </p:sp>
      </p:grpSp>
    </p:spTree>
    <p:extLst>
      <p:ext uri="{BB962C8B-B14F-4D97-AF65-F5344CB8AC3E}">
        <p14:creationId xmlns:p14="http://schemas.microsoft.com/office/powerpoint/2010/main" val="594997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50479</TotalTime>
  <Words>2318</Words>
  <Application>Microsoft Office PowerPoint</Application>
  <PresentationFormat>Widescreen</PresentationFormat>
  <Paragraphs>357</Paragraphs>
  <Slides>52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Amazon Ember</vt:lpstr>
      <vt:lpstr>Arial</vt:lpstr>
      <vt:lpstr>Calibri</vt:lpstr>
      <vt:lpstr>Calibri Light</vt:lpstr>
      <vt:lpstr>Corbel</vt:lpstr>
      <vt:lpstr>Inter</vt:lpstr>
      <vt:lpstr>Lato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Kováč</dc:creator>
  <cp:lastModifiedBy>Michal Kováč</cp:lastModifiedBy>
  <cp:revision>14</cp:revision>
  <dcterms:created xsi:type="dcterms:W3CDTF">2022-07-14T13:36:36Z</dcterms:created>
  <dcterms:modified xsi:type="dcterms:W3CDTF">2024-02-13T11:51:25Z</dcterms:modified>
</cp:coreProperties>
</file>